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6"/>
  </p:notesMasterIdLst>
  <p:sldIdLst>
    <p:sldId id="257" r:id="rId2"/>
    <p:sldId id="278" r:id="rId3"/>
    <p:sldId id="261" r:id="rId4"/>
    <p:sldId id="258" r:id="rId5"/>
    <p:sldId id="264" r:id="rId6"/>
    <p:sldId id="265" r:id="rId7"/>
    <p:sldId id="268" r:id="rId8"/>
    <p:sldId id="267" r:id="rId9"/>
    <p:sldId id="269" r:id="rId10"/>
    <p:sldId id="270" r:id="rId11"/>
    <p:sldId id="271" r:id="rId12"/>
    <p:sldId id="277" r:id="rId13"/>
    <p:sldId id="272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17" autoAdjust="0"/>
  </p:normalViewPr>
  <p:slideViewPr>
    <p:cSldViewPr>
      <p:cViewPr varScale="1">
        <p:scale>
          <a:sx n="103" d="100"/>
          <a:sy n="103" d="100"/>
        </p:scale>
        <p:origin x="-20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8AB40-DE6E-4832-BE76-51AA9642689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8C7E55-1737-4CF6-9B08-81028B748F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0415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C7E55-1737-4CF6-9B08-81028B748F1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72322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C7E55-1737-4CF6-9B08-81028B748F1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16902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C7E55-1737-4CF6-9B08-81028B748F1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2563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C7E55-1737-4CF6-9B08-81028B748F1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4591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C7E55-1737-4CF6-9B08-81028B748F1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9844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C7E55-1737-4CF6-9B08-81028B748F1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6838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C7E55-1737-4CF6-9B08-81028B748F1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2960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C7E55-1737-4CF6-9B08-81028B748F1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1229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C7E55-1737-4CF6-9B08-81028B748F1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6061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C7E55-1737-4CF6-9B08-81028B748F1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90073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C7E55-1737-4CF6-9B08-81028B748F1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2036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65575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Segoe Script" pitchFamily="34" charset="0"/>
              </a:rPr>
              <a:t>ПИСЬМА, ПРИШЕДШИЕ       С ВОЙНЫ</a:t>
            </a:r>
            <a:endParaRPr lang="ru-RU" sz="2400" dirty="0">
              <a:latin typeface="Segoe Script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0" y="2000240"/>
            <a:ext cx="3008313" cy="4125923"/>
          </a:xfrm>
        </p:spPr>
        <p:txBody>
          <a:bodyPr>
            <a:normAutofit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вариант  выставки архивных документов 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архива  администрации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Сорочинского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городского округа Оренбургской области, 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посвященной              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75-летию Победы          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 Великой Отечественной войне 1941-1945 гг.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Содержимое 11" descr="https://sun9-12.userapi.com/c850424/v850424843/10b634/ru-sb-vST8c.jpg"/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868" y="785794"/>
            <a:ext cx="511175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4786322"/>
            <a:ext cx="7000924" cy="157163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Segoe Script" pitchFamily="34" charset="0"/>
              </a:rPr>
              <a:t/>
            </a:r>
            <a:br>
              <a:rPr lang="ru-RU" sz="3600" dirty="0" smtClean="0">
                <a:latin typeface="Segoe Script" pitchFamily="34" charset="0"/>
              </a:rPr>
            </a:br>
            <a:r>
              <a:rPr lang="ru-RU" sz="3600" dirty="0" smtClean="0">
                <a:latin typeface="Segoe Script" pitchFamily="34" charset="0"/>
              </a:rPr>
              <a:t/>
            </a:r>
            <a:br>
              <a:rPr lang="ru-RU" sz="3600" dirty="0" smtClean="0">
                <a:latin typeface="Segoe Script" pitchFamily="34" charset="0"/>
              </a:rPr>
            </a:br>
            <a:r>
              <a:rPr lang="ru-RU" sz="3600" dirty="0" smtClean="0">
                <a:latin typeface="Segoe Script" pitchFamily="34" charset="0"/>
              </a:rPr>
              <a:t>Раздел </a:t>
            </a:r>
            <a:r>
              <a:rPr lang="en-US" sz="3600" dirty="0" smtClean="0">
                <a:latin typeface="Segoe Script" pitchFamily="34" charset="0"/>
              </a:rPr>
              <a:t>III.</a:t>
            </a:r>
            <a:r>
              <a:rPr lang="ru-RU" sz="3600" dirty="0" smtClean="0">
                <a:latin typeface="Segoe Script" pitchFamily="34" charset="0"/>
              </a:rPr>
              <a:t/>
            </a:r>
            <a:br>
              <a:rPr lang="ru-RU" sz="3600" dirty="0" smtClean="0">
                <a:latin typeface="Segoe Script" pitchFamily="34" charset="0"/>
              </a:rPr>
            </a:br>
            <a:r>
              <a:rPr lang="ru-RU" sz="3600" dirty="0" smtClean="0">
                <a:latin typeface="Segoe Script" pitchFamily="34" charset="0"/>
              </a:rPr>
              <a:t>«</a:t>
            </a:r>
            <a:r>
              <a:rPr lang="ru-RU" sz="2400" dirty="0" smtClean="0">
                <a:latin typeface="Segoe Script" pitchFamily="34" charset="0"/>
              </a:rPr>
              <a:t>ПИСЬМА, ИЗВЕЩЕНИЯ О ГИБЕЛИ»</a:t>
            </a:r>
            <a:endParaRPr lang="ru-RU" sz="2400" dirty="0">
              <a:latin typeface="Segoe Script" pitchFamily="34" charset="0"/>
            </a:endParaRPr>
          </a:p>
        </p:txBody>
      </p:sp>
      <p:pic>
        <p:nvPicPr>
          <p:cNvPr id="3082" name="Picture 10" descr="https://avatars.mds.yandex.net/get-pdb/1016956/ae434077-d1c6-418a-b792-a9fe9be408b1/s1200?webp=false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/>
          <a:srcRect t="5737" b="5737"/>
          <a:stretch>
            <a:fillRect/>
          </a:stretch>
        </p:blipFill>
        <p:spPr bwMode="auto">
          <a:xfrm>
            <a:off x="1857356" y="928670"/>
            <a:ext cx="5486400" cy="396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357166"/>
            <a:ext cx="4714908" cy="1428760"/>
          </a:xfrm>
        </p:spPr>
        <p:txBody>
          <a:bodyPr>
            <a:norm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Письмо с фронта от 02 декабря 1942 года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Бойцов 71 части,  где служил сын 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Леушиной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Ольги Петровны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Леушин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Борис Николаевич</a:t>
            </a:r>
          </a:p>
          <a:p>
            <a:pPr algn="ct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МА,ф.148А,оп.1,д.6.л.1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5072066" y="642918"/>
            <a:ext cx="3613147" cy="1214446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Чкаловская область, Сорочинск. р-н,</a:t>
            </a:r>
          </a:p>
          <a:p>
            <a:pPr algn="ctr"/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Бузулукская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ул.,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д.11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Леушиной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Ольге</a:t>
            </a:r>
          </a:p>
          <a:p>
            <a:pPr algn="ctr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1644 Полевая почта Часть 71</a:t>
            </a:r>
          </a:p>
          <a:p>
            <a:pPr algn="ctr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Снегов Борис Романович</a:t>
            </a:r>
          </a:p>
          <a:p>
            <a:endParaRPr lang="ru-RU" dirty="0"/>
          </a:p>
        </p:txBody>
      </p:sp>
      <p:pic>
        <p:nvPicPr>
          <p:cNvPr id="3074" name="Picture 2" descr="C:\Users\1\Pictures\Toolbox\2020-04-14\Mail000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 bwMode="auto">
          <a:xfrm>
            <a:off x="928662" y="1928802"/>
            <a:ext cx="2928958" cy="4357718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928802"/>
            <a:ext cx="4041775" cy="435771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sz="1100" dirty="0" smtClean="0">
              <a:latin typeface="Segoe Script" pitchFamily="34" charset="0"/>
            </a:endParaRP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«Здравствуйте  дорогая мамаша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привет Вам от бойцов, где служил 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Ваш сын </a:t>
            </a:r>
            <a:r>
              <a:rPr lang="ru-RU" sz="1100" dirty="0" err="1" smtClean="0">
                <a:latin typeface="Segoe Script" pitchFamily="34" charset="0"/>
              </a:rPr>
              <a:t>Леушин</a:t>
            </a:r>
            <a:r>
              <a:rPr lang="ru-RU" sz="1100" dirty="0" smtClean="0">
                <a:latin typeface="Segoe Script" pitchFamily="34" charset="0"/>
              </a:rPr>
              <a:t> Борис. С горечью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на сердце сообщаем Вам, что Ваш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сын Борис </a:t>
            </a:r>
            <a:r>
              <a:rPr lang="ru-RU" sz="1100" dirty="0" err="1" smtClean="0">
                <a:latin typeface="Segoe Script" pitchFamily="34" charset="0"/>
              </a:rPr>
              <a:t>Леушин</a:t>
            </a:r>
            <a:r>
              <a:rPr lang="ru-RU" sz="1100" dirty="0" smtClean="0">
                <a:latin typeface="Segoe Script" pitchFamily="34" charset="0"/>
              </a:rPr>
              <a:t> погиб в бою 3:12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смертью храбрых бился до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последнего дыхания, как подобает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воину Красной Армии. Фашистская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пуля сразила его. Но дорогая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 мамаша! Не нужно горевать,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за смерть Вашего сына мы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отомстим сотнями смертей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фашистских гадов. Ваш сын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их ненавидел и истреблял их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 </a:t>
            </a:r>
            <a:r>
              <a:rPr lang="ru-RU" sz="1100" dirty="0" err="1" smtClean="0">
                <a:latin typeface="Segoe Script" pitchFamily="34" charset="0"/>
              </a:rPr>
              <a:t>беспощады</a:t>
            </a:r>
            <a:r>
              <a:rPr lang="ru-RU" sz="1100" dirty="0" smtClean="0">
                <a:latin typeface="Segoe Script" pitchFamily="34" charset="0"/>
              </a:rPr>
              <a:t>. Мы поклялись 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перед прахом нашего товарища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еще беспощаднее уничтожать  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это зверье. Мы его не забудем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он был для нас примером, и мы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благодарны Вам, что воспитали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такого сына.</a:t>
            </a:r>
          </a:p>
          <a:p>
            <a:pPr algn="r">
              <a:buNone/>
            </a:pPr>
            <a:r>
              <a:rPr lang="ru-RU" sz="1100" dirty="0" smtClean="0">
                <a:latin typeface="Segoe Script" pitchFamily="34" charset="0"/>
              </a:rPr>
              <a:t>Снегов»</a:t>
            </a:r>
          </a:p>
          <a:p>
            <a:pPr algn="ctr">
              <a:buNone/>
            </a:pPr>
            <a:endParaRPr lang="ru-RU" sz="1200" dirty="0" smtClean="0">
              <a:latin typeface="Segoe Script" pitchFamily="34" charset="0"/>
            </a:endParaRPr>
          </a:p>
          <a:p>
            <a:pPr algn="ctr">
              <a:buNone/>
            </a:pPr>
            <a:endParaRPr lang="ru-RU" sz="1200" dirty="0"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00042"/>
            <a:ext cx="4257676" cy="1285884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Письмо-извещение от 03 декабря 1942 года </a:t>
            </a: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командира  отдельного артдивизиона </a:t>
            </a: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57 мм. пушек 31 бригады </a:t>
            </a:r>
          </a:p>
          <a:p>
            <a:pPr algn="ctr"/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Леушиной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Ольге Петровне</a:t>
            </a:r>
          </a:p>
          <a:p>
            <a:pPr algn="ctr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МА,ф.148А,оп.1,д.1.л.3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857232"/>
            <a:ext cx="4041775" cy="1000133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Чкаловская обл., Сорочинск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Бузулукская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д.11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Леушиной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Ольге Петровне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1644 Полевая почта Часть 171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00563" y="1928802"/>
            <a:ext cx="4357718" cy="4197361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1400" dirty="0" smtClean="0">
              <a:latin typeface="Segoe Script" pitchFamily="34" charset="0"/>
            </a:endParaRPr>
          </a:p>
          <a:p>
            <a:pPr algn="ctr">
              <a:buNone/>
            </a:pPr>
            <a:r>
              <a:rPr lang="ru-RU" sz="1400" dirty="0" smtClean="0">
                <a:latin typeface="Segoe Script" pitchFamily="34" charset="0"/>
              </a:rPr>
              <a:t>«Извещение</a:t>
            </a:r>
          </a:p>
          <a:p>
            <a:pPr algn="ctr">
              <a:buNone/>
            </a:pPr>
            <a:r>
              <a:rPr lang="ru-RU" sz="1400" dirty="0" smtClean="0">
                <a:latin typeface="Segoe Script" pitchFamily="34" charset="0"/>
              </a:rPr>
              <a:t>Ваш сын сержант </a:t>
            </a:r>
          </a:p>
          <a:p>
            <a:pPr algn="ctr">
              <a:buNone/>
            </a:pPr>
            <a:r>
              <a:rPr lang="ru-RU" sz="1400" dirty="0" err="1" smtClean="0">
                <a:latin typeface="Segoe Script" pitchFamily="34" charset="0"/>
              </a:rPr>
              <a:t>Леушин</a:t>
            </a:r>
            <a:r>
              <a:rPr lang="ru-RU" sz="1400" dirty="0" smtClean="0">
                <a:latin typeface="Segoe Script" pitchFamily="34" charset="0"/>
              </a:rPr>
              <a:t> Борис Николаевич, </a:t>
            </a:r>
          </a:p>
          <a:p>
            <a:pPr algn="ctr">
              <a:buNone/>
            </a:pPr>
            <a:r>
              <a:rPr lang="ru-RU" sz="1400" dirty="0" smtClean="0">
                <a:latin typeface="Segoe Script" pitchFamily="34" charset="0"/>
              </a:rPr>
              <a:t>уроженец </a:t>
            </a:r>
            <a:r>
              <a:rPr lang="ru-RU" sz="1400" dirty="0" err="1" smtClean="0">
                <a:latin typeface="Segoe Script" pitchFamily="34" charset="0"/>
              </a:rPr>
              <a:t>г.Сорчинск</a:t>
            </a:r>
            <a:r>
              <a:rPr lang="ru-RU" sz="1400" dirty="0" smtClean="0">
                <a:latin typeface="Segoe Script" pitchFamily="34" charset="0"/>
              </a:rPr>
              <a:t>, Чкаловской обл., </a:t>
            </a:r>
          </a:p>
          <a:p>
            <a:pPr algn="ctr">
              <a:buNone/>
            </a:pPr>
            <a:r>
              <a:rPr lang="ru-RU" sz="1400" dirty="0" smtClean="0">
                <a:latin typeface="Segoe Script" pitchFamily="34" charset="0"/>
              </a:rPr>
              <a:t>в бою за Социалистическую Родину верный Воинской присяге, проявив геройство и мужество был убит.</a:t>
            </a:r>
          </a:p>
          <a:p>
            <a:pPr algn="ctr">
              <a:buNone/>
            </a:pPr>
            <a:r>
              <a:rPr lang="ru-RU" sz="1400" dirty="0" smtClean="0">
                <a:latin typeface="Segoe Script" pitchFamily="34" charset="0"/>
              </a:rPr>
              <a:t>Похоронен </a:t>
            </a:r>
            <a:r>
              <a:rPr lang="ru-RU" sz="1400" dirty="0" err="1" smtClean="0">
                <a:latin typeface="Segoe Script" pitchFamily="34" charset="0"/>
              </a:rPr>
              <a:t>д.Улыбкино</a:t>
            </a:r>
            <a:r>
              <a:rPr lang="ru-RU" sz="1400" dirty="0" smtClean="0">
                <a:latin typeface="Segoe Script" pitchFamily="34" charset="0"/>
              </a:rPr>
              <a:t> Велико-</a:t>
            </a:r>
          </a:p>
          <a:p>
            <a:pPr algn="ctr">
              <a:buNone/>
            </a:pPr>
            <a:r>
              <a:rPr lang="ru-RU" sz="1400" dirty="0" err="1" smtClean="0">
                <a:latin typeface="Segoe Script" pitchFamily="34" charset="0"/>
              </a:rPr>
              <a:t>лукского</a:t>
            </a:r>
            <a:r>
              <a:rPr lang="ru-RU" sz="1400" dirty="0" smtClean="0">
                <a:latin typeface="Segoe Script" pitchFamily="34" charset="0"/>
              </a:rPr>
              <a:t> р-на. Настоящее извещение является документом для </a:t>
            </a:r>
          </a:p>
          <a:p>
            <a:pPr algn="ctr">
              <a:buNone/>
            </a:pPr>
            <a:r>
              <a:rPr lang="ru-RU" sz="1400" dirty="0" smtClean="0">
                <a:latin typeface="Segoe Script" pitchFamily="34" charset="0"/>
              </a:rPr>
              <a:t>возбуждения ходатайства о пенсии.</a:t>
            </a:r>
          </a:p>
          <a:p>
            <a:pPr algn="ctr">
              <a:buNone/>
            </a:pPr>
            <a:endParaRPr lang="ru-RU" sz="1400" dirty="0" smtClean="0">
              <a:latin typeface="Segoe Script" pitchFamily="34" charset="0"/>
            </a:endParaRPr>
          </a:p>
          <a:p>
            <a:pPr algn="ctr">
              <a:buNone/>
            </a:pPr>
            <a:r>
              <a:rPr lang="ru-RU" sz="1400" dirty="0" smtClean="0">
                <a:latin typeface="Segoe Script" pitchFamily="34" charset="0"/>
              </a:rPr>
              <a:t>Командир </a:t>
            </a:r>
            <a:r>
              <a:rPr lang="ru-RU" sz="1400" dirty="0" err="1" smtClean="0">
                <a:latin typeface="Segoe Script" pitchFamily="34" charset="0"/>
              </a:rPr>
              <a:t>д-на</a:t>
            </a:r>
            <a:r>
              <a:rPr lang="ru-RU" sz="1400" dirty="0" smtClean="0">
                <a:latin typeface="Segoe Script" pitchFamily="34" charset="0"/>
              </a:rPr>
              <a:t> капитан       подпись»</a:t>
            </a:r>
          </a:p>
          <a:p>
            <a:endParaRPr lang="ru-RU" sz="1400" dirty="0"/>
          </a:p>
        </p:txBody>
      </p:sp>
      <p:pic>
        <p:nvPicPr>
          <p:cNvPr id="7" name="Picture 2" descr="C:\Users\1\Pictures\Toolbox\2020-04-15\Mail001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1000100" y="2285992"/>
            <a:ext cx="2857520" cy="39830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357166"/>
            <a:ext cx="4214842" cy="1428760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Письмо с фронта от 04 января 1943 года </a:t>
            </a:r>
          </a:p>
          <a:p>
            <a:pPr algn="ctr"/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Светлицкой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Евгении Петровны, медсестры эвакогоспиталя, где лежал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муж</a:t>
            </a: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Леушиной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Ольги Петровны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Леушин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Николай Алексеевич</a:t>
            </a:r>
          </a:p>
          <a:p>
            <a:pPr algn="ctr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ма,ф.148А,оп.1,д.7.л.1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642918"/>
            <a:ext cx="4041775" cy="1214446"/>
          </a:xfrm>
        </p:spPr>
        <p:txBody>
          <a:bodyPr>
            <a:normAutofit fontScale="40000" lnSpcReduction="2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Чкаловск. обл., г.Сорочинск</a:t>
            </a:r>
          </a:p>
          <a:p>
            <a:pPr algn="ct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Бузулукская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ул.,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д.11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Леушиной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Ольге Петровне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г.В.Волочек, Кал. обл. Часть 396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Евгения Петровна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Светлицкая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Users\1\Pictures\Toolbox\2020-04-15\Mail000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 bwMode="auto">
          <a:xfrm>
            <a:off x="928662" y="1928802"/>
            <a:ext cx="3000396" cy="4143404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928802"/>
            <a:ext cx="4113213" cy="4786346"/>
          </a:xfrm>
        </p:spPr>
        <p:txBody>
          <a:bodyPr>
            <a:normAutofit fontScale="32500" lnSpcReduction="20000"/>
          </a:bodyPr>
          <a:lstStyle/>
          <a:p>
            <a:pPr algn="just">
              <a:buNone/>
            </a:pPr>
            <a:endParaRPr lang="ru-RU" sz="1400" dirty="0" smtClean="0">
              <a:latin typeface="Segoe Script" pitchFamily="34" charset="0"/>
            </a:endParaRPr>
          </a:p>
          <a:p>
            <a:pPr algn="ctr">
              <a:buNone/>
            </a:pPr>
            <a:endParaRPr lang="ru-RU" sz="1800" dirty="0" smtClean="0">
              <a:latin typeface="Segoe Script" pitchFamily="34" charset="0"/>
            </a:endParaRPr>
          </a:p>
          <a:p>
            <a:pPr algn="ctr">
              <a:buNone/>
            </a:pPr>
            <a:r>
              <a:rPr lang="ru-RU" sz="3000" dirty="0" smtClean="0">
                <a:latin typeface="Segoe Script" pitchFamily="34" charset="0"/>
              </a:rPr>
              <a:t>«Глубокоуважаемая Ольга Петровна!</a:t>
            </a:r>
          </a:p>
          <a:p>
            <a:pPr algn="ctr">
              <a:buNone/>
            </a:pPr>
            <a:r>
              <a:rPr lang="ru-RU" sz="3000" dirty="0" smtClean="0">
                <a:latin typeface="Segoe Script" pitchFamily="34" charset="0"/>
              </a:rPr>
              <a:t>На ваше письмо написанное 16/</a:t>
            </a:r>
            <a:r>
              <a:rPr lang="en-US" sz="3000" dirty="0" smtClean="0">
                <a:latin typeface="Segoe Script" pitchFamily="34" charset="0"/>
              </a:rPr>
              <a:t>XII</a:t>
            </a:r>
            <a:r>
              <a:rPr lang="ru-RU" sz="3000" dirty="0" smtClean="0">
                <a:latin typeface="Segoe Script" pitchFamily="34" charset="0"/>
              </a:rPr>
              <a:t> </a:t>
            </a:r>
            <a:r>
              <a:rPr lang="ru-RU" sz="3000" dirty="0" err="1" smtClean="0">
                <a:latin typeface="Segoe Script" pitchFamily="34" charset="0"/>
              </a:rPr>
              <a:t>нач</a:t>
            </a:r>
            <a:r>
              <a:rPr lang="ru-RU" sz="3000" dirty="0" smtClean="0">
                <a:latin typeface="Segoe Script" pitchFamily="34" charset="0"/>
              </a:rPr>
              <a:t>. г-ля отвечаю. Ваш муж Николай Алексеевич  </a:t>
            </a:r>
          </a:p>
          <a:p>
            <a:pPr algn="ctr">
              <a:buNone/>
            </a:pPr>
            <a:r>
              <a:rPr lang="ru-RU" sz="3000" dirty="0" smtClean="0">
                <a:latin typeface="Segoe Script" pitchFamily="34" charset="0"/>
              </a:rPr>
              <a:t>умер от тяжелой болезни. Николай Алексеевич по всей вероятности  болел уже давно но не обращал внимания, а прибыл к нам в госпиталь  в очень тяжелом состоянии. </a:t>
            </a:r>
          </a:p>
          <a:p>
            <a:pPr algn="ctr">
              <a:buNone/>
            </a:pPr>
            <a:r>
              <a:rPr lang="ru-RU" sz="3000" dirty="0" smtClean="0">
                <a:latin typeface="Segoe Script" pitchFamily="34" charset="0"/>
              </a:rPr>
              <a:t>И все  усилия со стороны наших врачей </a:t>
            </a:r>
          </a:p>
          <a:p>
            <a:pPr algn="ctr">
              <a:buNone/>
            </a:pPr>
            <a:r>
              <a:rPr lang="ru-RU" sz="3000" dirty="0" smtClean="0">
                <a:latin typeface="Segoe Script" pitchFamily="34" charset="0"/>
              </a:rPr>
              <a:t>не к чему не привели, все способы лечения диета, переливание крови, глюкоза, ну все было применено, но ни к чему не привело! Горе Ваше великое, но Вы дорогая Ольга Петровна верьте, что наш народ отомстит за Вашего мужа. Будьте мужественны . Легкие подменить не смогли, и сердце тоже не выдержало. Умер  от отека легких. Приносим Вам дорогая Ольга Петровна свое сожаление, по поводу тяжкой утраты Вашей. С товарищ. приветом  </a:t>
            </a:r>
            <a:r>
              <a:rPr lang="ru-RU" sz="3000" dirty="0" err="1" smtClean="0">
                <a:latin typeface="Segoe Script" pitchFamily="34" charset="0"/>
              </a:rPr>
              <a:t>Светлицкая</a:t>
            </a:r>
            <a:r>
              <a:rPr lang="ru-RU" sz="3000" dirty="0" smtClean="0">
                <a:latin typeface="Segoe Script" pitchFamily="34" charset="0"/>
              </a:rPr>
              <a:t>,</a:t>
            </a:r>
          </a:p>
          <a:p>
            <a:pPr algn="ctr">
              <a:buNone/>
            </a:pPr>
            <a:r>
              <a:rPr lang="ru-RU" sz="3000" dirty="0" smtClean="0">
                <a:latin typeface="Segoe Script" pitchFamily="34" charset="0"/>
              </a:rPr>
              <a:t> медсестра ухаживающая за Вашим мужем.</a:t>
            </a:r>
          </a:p>
          <a:p>
            <a:pPr algn="ctr">
              <a:buNone/>
            </a:pPr>
            <a:r>
              <a:rPr lang="ru-RU" sz="3000" dirty="0" smtClean="0">
                <a:latin typeface="Segoe Script" pitchFamily="34" charset="0"/>
              </a:rPr>
              <a:t> Умер он без мучений, и  страданий, в полном сознании. О семье он мне ничего не говорил. </a:t>
            </a:r>
          </a:p>
          <a:p>
            <a:pPr algn="ctr">
              <a:buNone/>
            </a:pPr>
            <a:r>
              <a:rPr lang="ru-RU" sz="3000" dirty="0" smtClean="0">
                <a:latin typeface="Segoe Script" pitchFamily="34" charset="0"/>
              </a:rPr>
              <a:t>Я его  спрашивала, лежал он у нас не  долго, </a:t>
            </a:r>
          </a:p>
          <a:p>
            <a:pPr algn="ctr">
              <a:buNone/>
            </a:pPr>
            <a:r>
              <a:rPr lang="ru-RU" sz="3000" dirty="0" smtClean="0">
                <a:latin typeface="Segoe Script" pitchFamily="34" charset="0"/>
              </a:rPr>
              <a:t>восемь дней.  Был все эти дни не разговорчивым,</a:t>
            </a:r>
          </a:p>
          <a:p>
            <a:pPr algn="ctr">
              <a:buNone/>
            </a:pPr>
            <a:r>
              <a:rPr lang="ru-RU" sz="3000" dirty="0" smtClean="0">
                <a:latin typeface="Segoe Script" pitchFamily="34" charset="0"/>
              </a:rPr>
              <a:t> а в последнюю минуту  сказал  «Умирать очень не хочется». Вот все родная моя что я смогу Вам написать. Если есть какие  вопросы  ко мне – пишите, отвечу. </a:t>
            </a:r>
          </a:p>
          <a:p>
            <a:pPr algn="just">
              <a:buNone/>
            </a:pPr>
            <a:endParaRPr lang="ru-RU" sz="3000" dirty="0" smtClean="0">
              <a:latin typeface="Segoe Script" pitchFamily="34" charset="0"/>
            </a:endParaRPr>
          </a:p>
          <a:p>
            <a:pPr algn="r">
              <a:buNone/>
            </a:pPr>
            <a:r>
              <a:rPr lang="ru-RU" sz="3000" dirty="0" smtClean="0">
                <a:latin typeface="Segoe Script" pitchFamily="34" charset="0"/>
              </a:rPr>
              <a:t>Евгения»</a:t>
            </a:r>
          </a:p>
          <a:p>
            <a:pPr algn="just">
              <a:buNone/>
            </a:pPr>
            <a:endParaRPr lang="ru-RU" sz="3000" dirty="0" smtClean="0">
              <a:latin typeface="Segoe Script" pitchFamily="34" charset="0"/>
            </a:endParaRPr>
          </a:p>
          <a:p>
            <a:pPr algn="just">
              <a:buNone/>
            </a:pPr>
            <a:endParaRPr lang="ru-RU" sz="3000" dirty="0"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sun9-13.userapi.com/c857524/v857524367/149abb/_4eGWcshj6o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142852"/>
            <a:ext cx="8858311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/>
              <a:t>               Невозможно без волнения и трепета прикасаться к солдатским письмам-треугольникам, написанным  более 75 лет назад. В пропахших порохом строках – дыхание войны, грубость суровых окопных будней, нежность солдатского сердца, вера в Победу… </a:t>
            </a:r>
          </a:p>
          <a:p>
            <a:pPr algn="just">
              <a:buNone/>
            </a:pPr>
            <a:r>
              <a:rPr lang="ru-RU" sz="1200" dirty="0" smtClean="0"/>
              <a:t>                Солдаты писали письма на листочке бумаги, а затем складывали особым образом, чтобы получался треугольник. Такие «треугольники» не заклеивались. Таким способом решались две задачи:  нет необходимости в конверте, и предоставлялся легкий доступ для военных цензоров. Строчки одних писем выведены аккуратным, красивым почерком и хорошо читаются, другие написаны карандашом и как будто второпях. На многих ясно читается штамп «ПРОСМОТРЕНО Военной Цензурой» и  типографические пометки на листах бумаги для письма «Выше черты не писать», «Ниже черты не писать».</a:t>
            </a:r>
          </a:p>
          <a:p>
            <a:pPr algn="just">
              <a:buNone/>
            </a:pPr>
            <a:r>
              <a:rPr lang="ru-RU" sz="1200" dirty="0" smtClean="0"/>
              <a:t>               Содержание писем вызывает уважение к их авторам. Они беспокоятся о судьбах близких, говорят о своей любви к ним, о решимости изгнать врага с просторов Родины, обещают вернуться домой с победой, строят планы на мирную жизнь…</a:t>
            </a:r>
          </a:p>
          <a:p>
            <a:pPr algn="just"/>
            <a:r>
              <a:rPr lang="ru-RU" sz="1200" dirty="0" smtClean="0"/>
              <a:t>               Архив администрации </a:t>
            </a:r>
            <a:r>
              <a:rPr lang="ru-RU" sz="1200" dirty="0" err="1" smtClean="0"/>
              <a:t>Сорочинского</a:t>
            </a:r>
            <a:r>
              <a:rPr lang="ru-RU" sz="1200" dirty="0" smtClean="0"/>
              <a:t> городского округа Оренбургской области (далее </a:t>
            </a:r>
            <a:r>
              <a:rPr lang="ru-RU" sz="1200" dirty="0" err="1" smtClean="0"/>
              <a:t>Сорочинский</a:t>
            </a:r>
            <a:r>
              <a:rPr lang="ru-RU" sz="1200" dirty="0" smtClean="0"/>
              <a:t> МА) представляет выставку архивных документов, посвященных 75-летию Победы в Великой Отечественной войне 1941-1945 гг.</a:t>
            </a:r>
          </a:p>
          <a:p>
            <a:pPr algn="just"/>
            <a:r>
              <a:rPr lang="ru-RU" sz="1200" dirty="0" smtClean="0"/>
              <a:t>            На хранении в Сорочинском МА находятся 16 фондов личного происхождения, участников Великой Отечественной войны, а так же  архивная коллекция документов участников Великой Отечественной войны (1941-1945 гг.) и тружеников </a:t>
            </a:r>
            <a:r>
              <a:rPr lang="ru-RU" sz="1200" dirty="0" smtClean="0"/>
              <a:t>тыла. Документы </a:t>
            </a:r>
            <a:r>
              <a:rPr lang="ru-RU" sz="1200" dirty="0" smtClean="0"/>
              <a:t>представлены удостоверениями о награждениях, воспоминаниями, письмами, фотографиями, документами отражающими военную и послевоенную жизнь ветеранов.</a:t>
            </a:r>
          </a:p>
          <a:p>
            <a:pPr algn="just"/>
            <a:r>
              <a:rPr lang="ru-RU" sz="1200" dirty="0" smtClean="0"/>
              <a:t>              Для подготовки выставки были использованы документы-письма из фондов:</a:t>
            </a:r>
          </a:p>
          <a:p>
            <a:pPr algn="just">
              <a:buFontTx/>
              <a:buChar char="-"/>
            </a:pPr>
            <a:r>
              <a:rPr lang="ru-RU" sz="1200" dirty="0" err="1" smtClean="0"/>
              <a:t>Лошковой</a:t>
            </a:r>
            <a:r>
              <a:rPr lang="ru-RU" sz="1200" dirty="0" smtClean="0"/>
              <a:t> Елены Васильевны, Заслуженного врача РСФСР (</a:t>
            </a:r>
            <a:r>
              <a:rPr lang="ru-RU" sz="1200" dirty="0" err="1" smtClean="0"/>
              <a:t>ф.22А</a:t>
            </a:r>
            <a:r>
              <a:rPr lang="ru-RU" sz="1200" dirty="0" smtClean="0"/>
              <a:t>).</a:t>
            </a:r>
          </a:p>
          <a:p>
            <a:pPr algn="just"/>
            <a:r>
              <a:rPr lang="ru-RU" sz="1200" dirty="0" smtClean="0"/>
              <a:t>- архивной коллекции  участников Великой Отечественной </a:t>
            </a:r>
            <a:r>
              <a:rPr lang="ru-RU" sz="1200" smtClean="0"/>
              <a:t>в</a:t>
            </a:r>
            <a:r>
              <a:rPr lang="ru-RU" sz="1200" smtClean="0"/>
              <a:t>ойны (1941-1945 гг.) и </a:t>
            </a:r>
            <a:r>
              <a:rPr lang="ru-RU" sz="1200" smtClean="0"/>
              <a:t>тружеников </a:t>
            </a:r>
            <a:r>
              <a:rPr lang="ru-RU" sz="1200" smtClean="0"/>
              <a:t>тыла (</a:t>
            </a:r>
            <a:r>
              <a:rPr lang="ru-RU" sz="1200" dirty="0" err="1" smtClean="0"/>
              <a:t>ф.78А</a:t>
            </a:r>
            <a:r>
              <a:rPr lang="ru-RU" sz="1200" dirty="0" smtClean="0"/>
              <a:t>).</a:t>
            </a:r>
          </a:p>
          <a:p>
            <a:pPr algn="just">
              <a:buFontTx/>
              <a:buChar char="-"/>
            </a:pPr>
            <a:r>
              <a:rPr lang="ru-RU" sz="1200" dirty="0" smtClean="0"/>
              <a:t>Верещагина Степана Петровича. Уроженец с.Троицкое </a:t>
            </a:r>
            <a:r>
              <a:rPr lang="ru-RU" sz="1200" dirty="0" err="1" smtClean="0"/>
              <a:t>Сорочинского</a:t>
            </a:r>
            <a:r>
              <a:rPr lang="ru-RU" sz="1200" dirty="0" smtClean="0"/>
              <a:t> района. Призван в ряды Красной Армии 27 мая 1941 года. Погиб в бою на рубеже Днепра осенью 1941 года. Долго о нем ничего не было </a:t>
            </a:r>
            <a:r>
              <a:rPr lang="ru-RU" sz="1200" dirty="0" err="1" smtClean="0"/>
              <a:t>изаестно</a:t>
            </a:r>
            <a:r>
              <a:rPr lang="ru-RU" sz="1200" dirty="0" smtClean="0"/>
              <a:t>. Извещение о его гибели семья получила в 1947 году (</a:t>
            </a:r>
            <a:r>
              <a:rPr lang="ru-RU" sz="1200" dirty="0" err="1" smtClean="0"/>
              <a:t>ф.131А</a:t>
            </a:r>
            <a:r>
              <a:rPr lang="ru-RU" sz="1200" dirty="0" smtClean="0"/>
              <a:t>).</a:t>
            </a:r>
          </a:p>
          <a:p>
            <a:pPr algn="just">
              <a:buFontTx/>
              <a:buChar char="-"/>
            </a:pPr>
            <a:r>
              <a:rPr lang="ru-RU" sz="1200" dirty="0" smtClean="0"/>
              <a:t>Григорьева Юрия Григорьевича. Родился в р.п.Илек Оренбургской области. В 1942 году </a:t>
            </a:r>
            <a:r>
              <a:rPr lang="ru-RU" sz="1200" dirty="0" err="1" smtClean="0"/>
              <a:t>Сорочинский</a:t>
            </a:r>
            <a:r>
              <a:rPr lang="ru-RU" sz="1200" dirty="0" smtClean="0"/>
              <a:t> военкомат направил его в танковое училище, которое он закончил в апреле 1943 года, получил звание лейтенанта. Погиб 06 июля 1943 года под селом Беленьким Борисовского района, Белгородской области (</a:t>
            </a:r>
            <a:r>
              <a:rPr lang="ru-RU" sz="1200" dirty="0" err="1" smtClean="0"/>
              <a:t>ф.139А</a:t>
            </a:r>
            <a:r>
              <a:rPr lang="ru-RU" sz="1200" dirty="0" smtClean="0"/>
              <a:t>).</a:t>
            </a:r>
          </a:p>
          <a:p>
            <a:pPr algn="just">
              <a:buFontTx/>
              <a:buChar char="-"/>
            </a:pPr>
            <a:r>
              <a:rPr lang="ru-RU" sz="1200" dirty="0" err="1" smtClean="0"/>
              <a:t>Леушина</a:t>
            </a:r>
            <a:r>
              <a:rPr lang="ru-RU" sz="1200" dirty="0" smtClean="0"/>
              <a:t> Бориса Николаевича. Уроженец </a:t>
            </a:r>
            <a:r>
              <a:rPr lang="ru-RU" sz="1200" dirty="0" err="1" smtClean="0"/>
              <a:t>с.Сорочинское</a:t>
            </a:r>
            <a:r>
              <a:rPr lang="ru-RU" sz="1200" dirty="0" smtClean="0"/>
              <a:t>. Мобилизован в ряды Красной Армии 25 июля 1941 года и направлен в Тоцкий 14-й </a:t>
            </a:r>
            <a:r>
              <a:rPr lang="ru-RU" sz="1200" dirty="0" smtClean="0"/>
              <a:t>артиллерийский </a:t>
            </a:r>
            <a:r>
              <a:rPr lang="ru-RU" sz="1200" dirty="0" smtClean="0"/>
              <a:t>полк. С 05 августа 1941 года был зачислен курсантом в Пензенское артиллерийское училище. Погиб 03 декабря 1942 года, захоронен у деревни </a:t>
            </a:r>
            <a:r>
              <a:rPr lang="ru-RU" sz="1200" dirty="0" err="1" smtClean="0"/>
              <a:t>Улыбкино</a:t>
            </a:r>
            <a:r>
              <a:rPr lang="ru-RU" sz="1200" dirty="0" smtClean="0"/>
              <a:t>, Великолукского района, Псковской области (</a:t>
            </a:r>
            <a:r>
              <a:rPr lang="ru-RU" sz="1200" dirty="0" err="1" smtClean="0"/>
              <a:t>ф.148А</a:t>
            </a:r>
            <a:r>
              <a:rPr lang="ru-RU" sz="1200" dirty="0" smtClean="0"/>
              <a:t>).</a:t>
            </a:r>
          </a:p>
          <a:p>
            <a:pPr algn="just"/>
            <a:r>
              <a:rPr lang="ru-RU" sz="1200" dirty="0" smtClean="0"/>
              <a:t>                 В Сорочинском МА  хранится всего 28 фронтовых писем. На выставке представлено 8 писем, которые размещены  в трех разделах: «Письма матерям», «Письма любимым», «Письма, извещения о гибели».</a:t>
            </a:r>
          </a:p>
          <a:p>
            <a:pPr algn="just">
              <a:buNone/>
            </a:pPr>
            <a:endParaRPr lang="ru-RU" sz="1200" dirty="0" smtClean="0"/>
          </a:p>
          <a:p>
            <a:pPr algn="ctr">
              <a:buNone/>
            </a:pPr>
            <a:endParaRPr lang="ru-RU" sz="1200" dirty="0" smtClean="0"/>
          </a:p>
          <a:p>
            <a:pPr algn="ctr">
              <a:buNone/>
            </a:pPr>
            <a:r>
              <a:rPr lang="ru-RU" sz="1200" dirty="0" smtClean="0"/>
              <a:t> </a:t>
            </a:r>
            <a:r>
              <a:rPr lang="ru-RU" sz="1200" dirty="0" err="1" smtClean="0"/>
              <a:t>Сорочинский</a:t>
            </a:r>
            <a:r>
              <a:rPr lang="ru-RU" sz="1200" dirty="0" smtClean="0"/>
              <a:t> муниципальный архив продолжает сбор документов личного происхождения участников ВОВ 1941-1945 гг.</a:t>
            </a:r>
          </a:p>
          <a:p>
            <a:pPr algn="ctr">
              <a:buNone/>
            </a:pPr>
            <a:r>
              <a:rPr lang="ru-RU" sz="1200" dirty="0" smtClean="0"/>
              <a:t> Всех, кто решит сдать документы в архив, ждем  по адресу: г.Сорочинск,ул.Чапаева,д.14, тел.4-24-76.</a:t>
            </a:r>
          </a:p>
          <a:p>
            <a:pPr algn="ctr">
              <a:buNone/>
            </a:pPr>
            <a:endParaRPr lang="ru-RU" sz="1200" dirty="0" smtClean="0"/>
          </a:p>
          <a:p>
            <a:pPr algn="ctr">
              <a:buNone/>
            </a:pPr>
            <a:r>
              <a:rPr lang="ru-RU" sz="1200" dirty="0" smtClean="0"/>
              <a:t>  </a:t>
            </a:r>
          </a:p>
          <a:p>
            <a:pPr algn="just">
              <a:buNone/>
            </a:pPr>
            <a:r>
              <a:rPr lang="ru-RU" sz="1200" dirty="0" smtClean="0"/>
              <a:t> </a:t>
            </a:r>
          </a:p>
          <a:p>
            <a:pPr algn="just"/>
            <a:endParaRPr lang="ru-RU" sz="1400" dirty="0" smtClean="0"/>
          </a:p>
          <a:p>
            <a:pPr algn="just"/>
            <a:endParaRPr lang="ru-RU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Segoe Script" pitchFamily="34" charset="0"/>
              </a:rPr>
              <a:t/>
            </a:r>
            <a:br>
              <a:rPr lang="ru-RU" sz="3200" dirty="0" smtClean="0">
                <a:latin typeface="Segoe Script" pitchFamily="34" charset="0"/>
              </a:rPr>
            </a:br>
            <a:r>
              <a:rPr lang="ru-RU" sz="3200" dirty="0" smtClean="0">
                <a:latin typeface="Segoe Script" pitchFamily="34" charset="0"/>
              </a:rPr>
              <a:t/>
            </a:r>
            <a:br>
              <a:rPr lang="ru-RU" sz="3200" dirty="0" smtClean="0">
                <a:latin typeface="Segoe Script" pitchFamily="34" charset="0"/>
              </a:rPr>
            </a:br>
            <a:endParaRPr lang="ru-RU" sz="3200" dirty="0"/>
          </a:p>
        </p:txBody>
      </p:sp>
      <p:pic>
        <p:nvPicPr>
          <p:cNvPr id="6" name="Рисунок 5" descr="военные письма треугольники с фронта"/>
          <p:cNvPicPr>
            <a:picLocks noGrp="1"/>
          </p:cNvPicPr>
          <p:nvPr>
            <p:ph type="pic" idx="1"/>
          </p:nvPr>
        </p:nvPicPr>
        <p:blipFill>
          <a:blip r:embed="rId3"/>
          <a:srcRect t="889" b="889"/>
          <a:stretch>
            <a:fillRect/>
          </a:stretch>
        </p:blipFill>
        <p:spPr bwMode="auto">
          <a:xfrm>
            <a:off x="1928794" y="928670"/>
            <a:ext cx="548640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85918" y="5214950"/>
            <a:ext cx="5715040" cy="100013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Segoe Script" pitchFamily="34" charset="0"/>
              </a:rPr>
              <a:t>Раздел </a:t>
            </a:r>
            <a:r>
              <a:rPr lang="en-US" sz="3200" b="1" dirty="0" smtClean="0">
                <a:latin typeface="Segoe Script" pitchFamily="34" charset="0"/>
              </a:rPr>
              <a:t>I.</a:t>
            </a:r>
          </a:p>
          <a:p>
            <a:pPr algn="ctr"/>
            <a:r>
              <a:rPr lang="ru-RU" sz="3200" b="1" dirty="0" smtClean="0">
                <a:latin typeface="Segoe Script" pitchFamily="34" charset="0"/>
              </a:rPr>
              <a:t>«ПИСЬМА МАТЕРЯМ»</a:t>
            </a:r>
            <a:endParaRPr lang="ru-RU" sz="32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85720" y="476672"/>
            <a:ext cx="4429156" cy="1809320"/>
          </a:xfrm>
        </p:spPr>
        <p:txBody>
          <a:bodyPr>
            <a:normAutofit fontScale="32500" lnSpcReduction="20000"/>
          </a:bodyPr>
          <a:lstStyle/>
          <a:p>
            <a:pPr algn="ctr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Письмо с фронта от 23 февраля 1943 года</a:t>
            </a:r>
          </a:p>
          <a:p>
            <a:pPr algn="ctr"/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Куприянова Александра Михайловича</a:t>
            </a:r>
          </a:p>
          <a:p>
            <a:pPr algn="ctr"/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своей матери Куприяновой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Агрепине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Семеновне</a:t>
            </a:r>
          </a:p>
          <a:p>
            <a:pPr algn="ctr"/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ф.78А,оп.1,д.35,л.1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 rot="10800000" flipV="1">
            <a:off x="4786314" y="642918"/>
            <a:ext cx="4000528" cy="1849978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город Сорочинск, Чкаловской области,</a:t>
            </a:r>
          </a:p>
          <a:p>
            <a:pPr algn="ctr"/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ул.Бугульминская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дом № 25</a:t>
            </a:r>
          </a:p>
          <a:p>
            <a:pPr algn="ctr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Куприяновой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Агрепине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Семеновне</a:t>
            </a:r>
          </a:p>
          <a:p>
            <a:pPr algn="ctr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1710 Полевая почта Часть 545</a:t>
            </a:r>
          </a:p>
          <a:p>
            <a:pPr algn="ctr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Куприянов А.М.</a:t>
            </a:r>
          </a:p>
          <a:p>
            <a:pPr algn="ctr"/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Pictures\Toolbox\2020-04-14\Mail000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 bwMode="auto">
          <a:xfrm>
            <a:off x="428596" y="2643182"/>
            <a:ext cx="4111626" cy="2928958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5025" y="2357430"/>
            <a:ext cx="4041775" cy="364333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400" dirty="0" smtClean="0">
                <a:latin typeface="Segoe Script" pitchFamily="34" charset="0"/>
              </a:rPr>
              <a:t>   </a:t>
            </a:r>
          </a:p>
          <a:p>
            <a:pPr algn="ctr">
              <a:buNone/>
            </a:pPr>
            <a:r>
              <a:rPr lang="ru-RU" sz="1400" dirty="0" smtClean="0">
                <a:latin typeface="Segoe Script" pitchFamily="34" charset="0"/>
              </a:rPr>
              <a:t>«Здравствуй дорогая Мама, Тоня, Витя, Костя, Валя и Нина.    шлю я вам свой горячий сердечный привет и самые наилучшие пожелания в вашей жизни и </a:t>
            </a:r>
            <a:r>
              <a:rPr lang="ru-RU" sz="1400" dirty="0" err="1" smtClean="0">
                <a:latin typeface="Segoe Script" pitchFamily="34" charset="0"/>
              </a:rPr>
              <a:t>здоровьи</a:t>
            </a:r>
            <a:r>
              <a:rPr lang="ru-RU" sz="1400" dirty="0" smtClean="0">
                <a:latin typeface="Segoe Script" pitchFamily="34" charset="0"/>
              </a:rPr>
              <a:t>. Во-первых я вам сообщаю что я жив и здоров чего и вам  желаю. Мама не сегодня так завтра пойду в бой с немецко-фашистской нечистью. Мама писем я от вас не получил ни одного. </a:t>
            </a:r>
            <a:r>
              <a:rPr lang="ru-RU" sz="1400" dirty="0" err="1" smtClean="0">
                <a:latin typeface="Segoe Script" pitchFamily="34" charset="0"/>
              </a:rPr>
              <a:t>Досвидания</a:t>
            </a:r>
            <a:r>
              <a:rPr lang="ru-RU" sz="1400" dirty="0" smtClean="0">
                <a:latin typeface="Segoe Script" pitchFamily="34" charset="0"/>
              </a:rPr>
              <a:t> 23.02.43</a:t>
            </a:r>
          </a:p>
          <a:p>
            <a:pPr algn="r">
              <a:buNone/>
            </a:pPr>
            <a:r>
              <a:rPr lang="ru-RU" sz="1400" dirty="0" smtClean="0">
                <a:latin typeface="Segoe Script" pitchFamily="34" charset="0"/>
              </a:rPr>
              <a:t>Ваш сын Саша»</a:t>
            </a:r>
          </a:p>
          <a:p>
            <a:pPr algn="r">
              <a:buNone/>
            </a:pPr>
            <a:endParaRPr lang="ru-RU" sz="1400" dirty="0" smtClean="0"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285728"/>
            <a:ext cx="4211668" cy="1643075"/>
          </a:xfrm>
        </p:spPr>
        <p:txBody>
          <a:bodyPr>
            <a:norm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Письмо с фронта от 24 июня 1943 года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Григорьева Юрия Григорьевича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своей матери Григорьевой Клавдии Ивановне</a:t>
            </a:r>
          </a:p>
          <a:p>
            <a:pPr algn="ct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ма,ф.139А,оп.1,д.3,л.1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0" y="714356"/>
            <a:ext cx="4041775" cy="1071570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Чкаловская область,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ст.Сорочинская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Пушкина № 8</a:t>
            </a:r>
          </a:p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Григорьевой Кл. Ив.</a:t>
            </a:r>
          </a:p>
          <a:p>
            <a:pPr algn="ctr"/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ппс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77095- «В»</a:t>
            </a:r>
          </a:p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Григорьев Ю.</a:t>
            </a:r>
          </a:p>
          <a:p>
            <a:endParaRPr lang="ru-RU" sz="4400" dirty="0"/>
          </a:p>
        </p:txBody>
      </p:sp>
      <p:pic>
        <p:nvPicPr>
          <p:cNvPr id="7" name="Picture 2" descr="C:\Users\1\Pictures\Toolbox\2020-04-14\Mail000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 bwMode="auto">
          <a:xfrm>
            <a:off x="785786" y="2071678"/>
            <a:ext cx="3214710" cy="392909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071546"/>
            <a:ext cx="4071966" cy="5286412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endParaRPr lang="ru-RU" sz="1000" dirty="0" smtClean="0">
              <a:latin typeface="Segoe Script" pitchFamily="34" charset="0"/>
            </a:endParaRPr>
          </a:p>
          <a:p>
            <a:pPr algn="ctr">
              <a:buNone/>
            </a:pPr>
            <a:endParaRPr lang="ru-RU" sz="1000" dirty="0" smtClean="0">
              <a:latin typeface="Segoe Script" pitchFamily="34" charset="0"/>
            </a:endParaRPr>
          </a:p>
          <a:p>
            <a:pPr algn="ctr">
              <a:buNone/>
            </a:pPr>
            <a:endParaRPr lang="ru-RU" sz="1100" dirty="0" smtClean="0">
              <a:latin typeface="Segoe Script" pitchFamily="34" charset="0"/>
            </a:endParaRPr>
          </a:p>
          <a:p>
            <a:pPr algn="ctr">
              <a:buNone/>
            </a:pPr>
            <a:endParaRPr lang="ru-RU" sz="1100" dirty="0" smtClean="0">
              <a:latin typeface="Segoe Script" pitchFamily="34" charset="0"/>
            </a:endParaRPr>
          </a:p>
          <a:p>
            <a:pPr algn="ctr">
              <a:buNone/>
            </a:pPr>
            <a:endParaRPr lang="ru-RU" sz="1100" dirty="0" smtClean="0">
              <a:latin typeface="Segoe Script" pitchFamily="34" charset="0"/>
            </a:endParaRPr>
          </a:p>
          <a:p>
            <a:pPr algn="ctr">
              <a:buNone/>
            </a:pPr>
            <a:endParaRPr lang="ru-RU" sz="1100" dirty="0" smtClean="0">
              <a:latin typeface="Segoe Script" pitchFamily="34" charset="0"/>
            </a:endParaRP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«Добрый день мама и Гена, письмо, которое было 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послано вами 2.5.43 г. получил 16.6.43. 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Нечего особенного нет что оно так долго шло, ведь я уже не  том мести, а гораздо дальше. 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О </a:t>
            </a:r>
            <a:r>
              <a:rPr lang="ru-RU" sz="1100" dirty="0" err="1" smtClean="0">
                <a:latin typeface="Segoe Script" pitchFamily="34" charset="0"/>
              </a:rPr>
              <a:t>Шарове</a:t>
            </a:r>
            <a:r>
              <a:rPr lang="ru-RU" sz="1100" dirty="0" smtClean="0">
                <a:latin typeface="Segoe Script" pitchFamily="34" charset="0"/>
              </a:rPr>
              <a:t> я уже знал мне </a:t>
            </a:r>
            <a:r>
              <a:rPr lang="ru-RU" sz="1100" dirty="0" err="1" smtClean="0">
                <a:latin typeface="Segoe Script" pitchFamily="34" charset="0"/>
              </a:rPr>
              <a:t>сабшила</a:t>
            </a:r>
            <a:r>
              <a:rPr lang="ru-RU" sz="1100" dirty="0" smtClean="0">
                <a:latin typeface="Segoe Script" pitchFamily="34" charset="0"/>
              </a:rPr>
              <a:t> </a:t>
            </a:r>
            <a:r>
              <a:rPr lang="ru-RU" sz="1100" dirty="0" err="1" smtClean="0">
                <a:latin typeface="Segoe Script" pitchFamily="34" charset="0"/>
              </a:rPr>
              <a:t>Калодина</a:t>
            </a:r>
            <a:r>
              <a:rPr lang="ru-RU" sz="1100" dirty="0" smtClean="0">
                <a:latin typeface="Segoe Script" pitchFamily="34" charset="0"/>
              </a:rPr>
              <a:t> Зина. 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Ну Гена пусть  </a:t>
            </a:r>
            <a:r>
              <a:rPr lang="ru-RU" sz="1100" dirty="0" err="1" smtClean="0">
                <a:latin typeface="Segoe Script" pitchFamily="34" charset="0"/>
              </a:rPr>
              <a:t>хотябы</a:t>
            </a:r>
            <a:r>
              <a:rPr lang="ru-RU" sz="1100" dirty="0" smtClean="0">
                <a:latin typeface="Segoe Script" pitchFamily="34" charset="0"/>
              </a:rPr>
              <a:t>  </a:t>
            </a:r>
            <a:r>
              <a:rPr lang="ru-RU" sz="1100" dirty="0" err="1" smtClean="0">
                <a:latin typeface="Segoe Script" pitchFamily="34" charset="0"/>
              </a:rPr>
              <a:t>собщит</a:t>
            </a:r>
            <a:r>
              <a:rPr lang="ru-RU" sz="1100" dirty="0" smtClean="0">
                <a:latin typeface="Segoe Script" pitchFamily="34" charset="0"/>
              </a:rPr>
              <a:t> в чем нуждается. Я вышлю денег ему, пусть  даже в письме </a:t>
            </a:r>
            <a:r>
              <a:rPr lang="ru-RU" sz="1100" dirty="0" err="1" smtClean="0">
                <a:latin typeface="Segoe Script" pitchFamily="34" charset="0"/>
              </a:rPr>
              <a:t>напише</a:t>
            </a:r>
            <a:r>
              <a:rPr lang="ru-RU" sz="1100" dirty="0" smtClean="0">
                <a:latin typeface="Segoe Script" pitchFamily="34" charset="0"/>
              </a:rPr>
              <a:t> какую сумму только не она потому , что  такие рода войск не бывают на передовой, я сейчас тоже можно  сказать в не опасности, </a:t>
            </a:r>
            <a:r>
              <a:rPr lang="ru-RU" sz="1100" dirty="0" err="1" smtClean="0">
                <a:latin typeface="Segoe Script" pitchFamily="34" charset="0"/>
              </a:rPr>
              <a:t>вобщем</a:t>
            </a:r>
            <a:r>
              <a:rPr lang="ru-RU" sz="1100" dirty="0" smtClean="0">
                <a:latin typeface="Segoe Script" pitchFamily="34" charset="0"/>
              </a:rPr>
              <a:t> это ерунда. Я об этом вообще не думаю, знаю одну нашу пословицу (смелого снаряд боится, смелого мина не берет).  Напишу о себе. Живу со своим механиком водителем. Если можно 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выразится как коты в масле. Получаю 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командирский дополнительный паек, зарплата, 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семьсот восемьдесят, а в этом месяце получу 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месячное пособие и еще полевые, а расходовать 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негде, кроме как на молоко и мед и то редко 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приходится. Ну вот пока  все. </a:t>
            </a:r>
            <a:r>
              <a:rPr lang="ru-RU" sz="1100" dirty="0" err="1" smtClean="0">
                <a:latin typeface="Segoe Script" pitchFamily="34" charset="0"/>
              </a:rPr>
              <a:t>Досвидание</a:t>
            </a:r>
            <a:r>
              <a:rPr lang="ru-RU" sz="1100" dirty="0" smtClean="0">
                <a:latin typeface="Segoe Script" pitchFamily="34" charset="0"/>
              </a:rPr>
              <a:t>, </a:t>
            </a:r>
          </a:p>
          <a:p>
            <a:pPr algn="ctr">
              <a:buNone/>
            </a:pPr>
            <a:r>
              <a:rPr lang="ru-RU" sz="1100" dirty="0" smtClean="0">
                <a:latin typeface="Segoe Script" pitchFamily="34" charset="0"/>
              </a:rPr>
              <a:t>привет тете Шуре и ее ребятам.</a:t>
            </a:r>
          </a:p>
          <a:p>
            <a:pPr algn="r">
              <a:buNone/>
            </a:pPr>
            <a:r>
              <a:rPr lang="ru-RU" sz="1100" dirty="0" smtClean="0">
                <a:latin typeface="Segoe Script" pitchFamily="34" charset="0"/>
              </a:rPr>
              <a:t>Юрий»</a:t>
            </a:r>
          </a:p>
          <a:p>
            <a:pPr algn="just">
              <a:buNone/>
            </a:pPr>
            <a:endParaRPr lang="ru-RU" sz="1200" dirty="0" smtClean="0">
              <a:latin typeface="Segoe Script" pitchFamily="34" charset="0"/>
            </a:endParaRPr>
          </a:p>
          <a:p>
            <a:pPr algn="just">
              <a:buNone/>
            </a:pPr>
            <a:endParaRPr lang="ru-RU" sz="1200" dirty="0" smtClean="0">
              <a:latin typeface="Segoe Script" pitchFamily="34" charset="0"/>
            </a:endParaRPr>
          </a:p>
          <a:p>
            <a:pPr algn="just">
              <a:buNone/>
            </a:pPr>
            <a:endParaRPr lang="ru-RU" sz="1200" dirty="0"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5072074"/>
            <a:ext cx="5851546" cy="100013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Segoe Script" pitchFamily="34" charset="0"/>
              </a:rPr>
              <a:t>Раздел </a:t>
            </a:r>
            <a:r>
              <a:rPr lang="en-US" sz="3200" dirty="0" smtClean="0">
                <a:latin typeface="Segoe Script" pitchFamily="34" charset="0"/>
              </a:rPr>
              <a:t>II.</a:t>
            </a:r>
            <a:r>
              <a:rPr lang="ru-RU" sz="3200" dirty="0" smtClean="0">
                <a:latin typeface="Segoe Script" pitchFamily="34" charset="0"/>
              </a:rPr>
              <a:t/>
            </a:r>
            <a:br>
              <a:rPr lang="ru-RU" sz="3200" dirty="0" smtClean="0">
                <a:latin typeface="Segoe Script" pitchFamily="34" charset="0"/>
              </a:rPr>
            </a:br>
            <a:r>
              <a:rPr lang="ru-RU" sz="3200" dirty="0" smtClean="0">
                <a:latin typeface="Segoe Script" pitchFamily="34" charset="0"/>
              </a:rPr>
              <a:t>«ПИСЬМА ЛЮБИМЫМ»</a:t>
            </a:r>
            <a:endParaRPr lang="ru-RU" sz="3200" dirty="0">
              <a:latin typeface="Segoe Script" pitchFamily="34" charset="0"/>
            </a:endParaRPr>
          </a:p>
        </p:txBody>
      </p:sp>
      <p:pic>
        <p:nvPicPr>
          <p:cNvPr id="5" name="Рисунок 4" descr="http://we18.ru/wp-content/uploads/d6c6bf8d-1f03-4cab-a9d1-0432e19872c0_og_image_default.jpg"/>
          <p:cNvPicPr>
            <a:picLocks noGrp="1"/>
          </p:cNvPicPr>
          <p:nvPr>
            <p:ph type="pic" idx="1"/>
          </p:nvPr>
        </p:nvPicPr>
        <p:blipFill>
          <a:blip r:embed="rId3"/>
          <a:srcRect l="13654" r="13654"/>
          <a:stretch>
            <a:fillRect/>
          </a:stretch>
        </p:blipFill>
        <p:spPr bwMode="auto">
          <a:xfrm>
            <a:off x="1857356" y="714356"/>
            <a:ext cx="5486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14282" y="116632"/>
            <a:ext cx="4429156" cy="1740732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Письмо с фронта от 26 июля 1941 года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Верещагина Степана Петровича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своей жене Верещагиной Евдокии  Федотовне</a:t>
            </a: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МА,ф.131А,оп.1,д.2,лл.4-5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4645025" y="785794"/>
            <a:ext cx="4041775" cy="71438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Чкаловская область,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район</a:t>
            </a:r>
          </a:p>
          <a:p>
            <a:pPr algn="ctr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с/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Федоровский, село Троицкий</a:t>
            </a:r>
          </a:p>
          <a:p>
            <a:pPr algn="ctr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пол. Верещагиной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Эвдокей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Pictures\Toolbox\2020-04-15\Mail000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 bwMode="auto">
          <a:xfrm>
            <a:off x="571472" y="1928802"/>
            <a:ext cx="3571900" cy="4429156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4572000" y="1500174"/>
            <a:ext cx="4214842" cy="5072098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ru-RU" sz="4000" dirty="0" smtClean="0">
              <a:latin typeface="Segoe Script" pitchFamily="34" charset="0"/>
            </a:endParaRP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Письмо </a:t>
            </a:r>
            <a:r>
              <a:rPr lang="ru-RU" sz="4000" dirty="0" err="1" smtClean="0">
                <a:latin typeface="Segoe Script" pitchFamily="34" charset="0"/>
              </a:rPr>
              <a:t>пущино</a:t>
            </a:r>
            <a:r>
              <a:rPr lang="ru-RU" sz="4000" dirty="0" smtClean="0">
                <a:latin typeface="Segoe Script" pitchFamily="34" charset="0"/>
              </a:rPr>
              <a:t> 1941 года. Письмо  от вашего сына. 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Во-первых строках я вам пишу лети письмо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 </a:t>
            </a:r>
            <a:r>
              <a:rPr lang="ru-RU" sz="4000" dirty="0" err="1" smtClean="0">
                <a:latin typeface="Segoe Script" pitchFamily="34" charset="0"/>
              </a:rPr>
              <a:t>возвитайси</a:t>
            </a:r>
            <a:r>
              <a:rPr lang="ru-RU" sz="4000" dirty="0" smtClean="0">
                <a:latin typeface="Segoe Script" pitchFamily="34" charset="0"/>
              </a:rPr>
              <a:t> некому в руки не  </a:t>
            </a:r>
            <a:r>
              <a:rPr lang="ru-RU" sz="4000" dirty="0" err="1" smtClean="0">
                <a:latin typeface="Segoe Script" pitchFamily="34" charset="0"/>
              </a:rPr>
              <a:t>давайси</a:t>
            </a:r>
            <a:r>
              <a:rPr lang="ru-RU" sz="4000" dirty="0" smtClean="0">
                <a:latin typeface="Segoe Script" pitchFamily="34" charset="0"/>
              </a:rPr>
              <a:t>, </a:t>
            </a:r>
            <a:r>
              <a:rPr lang="ru-RU" sz="4000" dirty="0" err="1" smtClean="0">
                <a:latin typeface="Segoe Script" pitchFamily="34" charset="0"/>
              </a:rPr>
              <a:t>дайси</a:t>
            </a:r>
            <a:r>
              <a:rPr lang="ru-RU" sz="4000" dirty="0" smtClean="0">
                <a:latin typeface="Segoe Script" pitchFamily="34" charset="0"/>
              </a:rPr>
              <a:t> тому 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 кто мил сердцу моему. А еще </a:t>
            </a:r>
            <a:r>
              <a:rPr lang="ru-RU" sz="4000" dirty="0" err="1" smtClean="0">
                <a:latin typeface="Segoe Script" pitchFamily="34" charset="0"/>
              </a:rPr>
              <a:t>кланюс</a:t>
            </a:r>
            <a:r>
              <a:rPr lang="ru-RU" sz="4000" dirty="0" smtClean="0">
                <a:latin typeface="Segoe Script" pitchFamily="34" charset="0"/>
              </a:rPr>
              <a:t> дорогой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 супруги </a:t>
            </a:r>
            <a:r>
              <a:rPr lang="ru-RU" sz="4000" dirty="0" err="1" smtClean="0">
                <a:latin typeface="Segoe Script" pitchFamily="34" charset="0"/>
              </a:rPr>
              <a:t>Эвдокей</a:t>
            </a:r>
            <a:r>
              <a:rPr lang="ru-RU" sz="4000" dirty="0" smtClean="0">
                <a:latin typeface="Segoe Script" pitchFamily="34" charset="0"/>
              </a:rPr>
              <a:t> Федотовне  А  еще </a:t>
            </a:r>
            <a:r>
              <a:rPr lang="ru-RU" sz="4000" dirty="0" err="1" smtClean="0">
                <a:latin typeface="Segoe Script" pitchFamily="34" charset="0"/>
              </a:rPr>
              <a:t>кланюс</a:t>
            </a:r>
            <a:r>
              <a:rPr lang="ru-RU" sz="4000" dirty="0" smtClean="0">
                <a:latin typeface="Segoe Script" pitchFamily="34" charset="0"/>
              </a:rPr>
              <a:t> дорогой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 дочки Тоси Степановной дочке. Тося какая ты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 несчастная ты теперь большая А еще 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новорожденному </a:t>
            </a:r>
            <a:r>
              <a:rPr lang="ru-RU" sz="4000" dirty="0" err="1" smtClean="0">
                <a:latin typeface="Segoe Script" pitchFamily="34" charset="0"/>
              </a:rPr>
              <a:t>кланюс</a:t>
            </a:r>
            <a:r>
              <a:rPr lang="ru-RU" sz="4000" dirty="0" smtClean="0">
                <a:latin typeface="Segoe Script" pitchFamily="34" charset="0"/>
              </a:rPr>
              <a:t> или дочки Мани или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 сыночку Васи.  Дуня во так  и назови Дуня 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вырастит будишь говорить что отец с  войны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 прислал вот так назвать а то не будут меня 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знать Дуня я пишу  А сам не знаю чего дня  я 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ищу А над нами летают самолеты германские Мы 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в них стреляем из пулеметов мы до границы не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 дошли но они сюда не прилетают к нам в тыл и 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бьют А еще </a:t>
            </a:r>
            <a:r>
              <a:rPr lang="ru-RU" sz="4000" dirty="0" err="1" smtClean="0">
                <a:latin typeface="Segoe Script" pitchFamily="34" charset="0"/>
              </a:rPr>
              <a:t>клянюс</a:t>
            </a:r>
            <a:r>
              <a:rPr lang="ru-RU" sz="4000" dirty="0" smtClean="0">
                <a:latin typeface="Segoe Script" pitchFamily="34" charset="0"/>
              </a:rPr>
              <a:t> маме А еще </a:t>
            </a:r>
            <a:r>
              <a:rPr lang="ru-RU" sz="4000" dirty="0" err="1" smtClean="0">
                <a:latin typeface="Segoe Script" pitchFamily="34" charset="0"/>
              </a:rPr>
              <a:t>кланюс</a:t>
            </a:r>
            <a:r>
              <a:rPr lang="ru-RU" sz="4000" dirty="0" smtClean="0">
                <a:latin typeface="Segoe Script" pitchFamily="34" charset="0"/>
              </a:rPr>
              <a:t> сестрице </a:t>
            </a:r>
          </a:p>
          <a:p>
            <a:pPr algn="ctr">
              <a:buNone/>
            </a:pPr>
            <a:r>
              <a:rPr lang="ru-RU" sz="4000" dirty="0" err="1" smtClean="0">
                <a:latin typeface="Segoe Script" pitchFamily="34" charset="0"/>
              </a:rPr>
              <a:t>Шури</a:t>
            </a:r>
            <a:r>
              <a:rPr lang="ru-RU" sz="4000" dirty="0" smtClean="0">
                <a:latin typeface="Segoe Script" pitchFamily="34" charset="0"/>
              </a:rPr>
              <a:t> П. Сестрица А ты маленького </a:t>
            </a:r>
            <a:r>
              <a:rPr lang="ru-RU" sz="4000" dirty="0" err="1" smtClean="0">
                <a:latin typeface="Segoe Script" pitchFamily="34" charset="0"/>
              </a:rPr>
              <a:t>няньчить</a:t>
            </a:r>
            <a:r>
              <a:rPr lang="ru-RU" sz="4000" dirty="0" smtClean="0">
                <a:latin typeface="Segoe Script" pitchFamily="34" charset="0"/>
              </a:rPr>
              <a:t> помогай невестке  Жив буду приеду но Дуня не 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думая бить живым сейчас находимся возле города Гомель посмотри Дуня в карту и узнаешь где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 я </a:t>
            </a:r>
            <a:r>
              <a:rPr lang="ru-RU" sz="4000" dirty="0" err="1" smtClean="0">
                <a:latin typeface="Segoe Script" pitchFamily="34" charset="0"/>
              </a:rPr>
              <a:t>нахожуся</a:t>
            </a:r>
            <a:r>
              <a:rPr lang="ru-RU" sz="4000" dirty="0" smtClean="0">
                <a:latin typeface="Segoe Script" pitchFamily="34" charset="0"/>
              </a:rPr>
              <a:t> Ну пока Дуня до свидания ну пока 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Тося до свидания и ты сестрица Шура до свидания  пока жив </a:t>
            </a:r>
            <a:r>
              <a:rPr lang="ru-RU" sz="4000" dirty="0" err="1" smtClean="0">
                <a:latin typeface="Segoe Script" pitchFamily="34" charset="0"/>
              </a:rPr>
              <a:t>ныня</a:t>
            </a:r>
            <a:r>
              <a:rPr lang="ru-RU" sz="4000" dirty="0" smtClean="0">
                <a:latin typeface="Segoe Script" pitchFamily="34" charset="0"/>
              </a:rPr>
              <a:t> а завтра видна будет ну пока 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 прощайте и ты Дуня и ты мама Дуня это 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письмо я вам 5 пускаю 3 письмо  28 пустил 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положил в письмо 3 три рубля положил а в этом положил 5 пять рублей ими делать </a:t>
            </a:r>
            <a:r>
              <a:rPr lang="ru-RU" sz="4000" dirty="0" err="1" smtClean="0">
                <a:latin typeface="Segoe Script" pitchFamily="34" charset="0"/>
              </a:rPr>
              <a:t>нечев</a:t>
            </a:r>
            <a:r>
              <a:rPr lang="ru-RU" sz="4000" dirty="0" smtClean="0">
                <a:latin typeface="Segoe Script" pitchFamily="34" charset="0"/>
              </a:rPr>
              <a:t>. 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Купить нас не пускают Дуня ну пока прощай жди или еще или от меня  или тебе сообщит 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товарищ Соловых мы с ним До последней капли 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крови вместе из одного котелка едим и пьем Ну 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пока Дуня и ты дочка Тося и ты мама и ты Шура я вас целую по воздуху может последний раз.</a:t>
            </a:r>
          </a:p>
          <a:p>
            <a:pPr algn="ctr">
              <a:buNone/>
            </a:pPr>
            <a:r>
              <a:rPr lang="ru-RU" sz="4000" dirty="0" smtClean="0">
                <a:latin typeface="Segoe Script" pitchFamily="34" charset="0"/>
              </a:rPr>
              <a:t> </a:t>
            </a:r>
          </a:p>
          <a:p>
            <a:pPr algn="just">
              <a:buNone/>
            </a:pPr>
            <a:endParaRPr lang="ru-RU" sz="3200" dirty="0" smtClean="0"/>
          </a:p>
          <a:p>
            <a:pPr algn="just">
              <a:buNone/>
            </a:pPr>
            <a:endParaRPr lang="ru-RU" sz="3200" dirty="0" smtClean="0"/>
          </a:p>
          <a:p>
            <a:pPr algn="just">
              <a:buNone/>
            </a:pPr>
            <a:endParaRPr lang="ru-RU" sz="3200" dirty="0" smtClean="0"/>
          </a:p>
          <a:p>
            <a:pPr algn="just">
              <a:buNone/>
            </a:pPr>
            <a:endParaRPr lang="ru-RU" sz="3200" dirty="0" smtClean="0"/>
          </a:p>
          <a:p>
            <a:pPr algn="just">
              <a:buNone/>
            </a:pPr>
            <a:endParaRPr lang="ru-RU" sz="3200" dirty="0" smtClean="0"/>
          </a:p>
          <a:p>
            <a:pPr algn="just">
              <a:buNone/>
            </a:pPr>
            <a:endParaRPr lang="ru-RU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428604"/>
            <a:ext cx="4329114" cy="1214446"/>
          </a:xfrm>
        </p:spPr>
        <p:txBody>
          <a:bodyPr>
            <a:normAutofit fontScale="70000" lnSpcReduction="2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Письмо с фронта от 29 апреля 1943 года</a:t>
            </a:r>
          </a:p>
          <a:p>
            <a:pPr algn="ctr"/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Лошкова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Алексея Ивановича </a:t>
            </a:r>
          </a:p>
          <a:p>
            <a:pPr algn="ctr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своей жене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Лошковой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Елене Васильевне</a:t>
            </a:r>
          </a:p>
          <a:p>
            <a:pPr algn="ctr"/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МА,ф.22А,оп.1,д.41,л.17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714356"/>
            <a:ext cx="4041775" cy="1000132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Чкаловская обл.,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р-н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село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Сорочинское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, Фрунзе, 36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Лошковой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Елене Вас.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Полевая почта 19359 «В»</a:t>
            </a:r>
          </a:p>
          <a:p>
            <a:endParaRPr lang="ru-RU" dirty="0"/>
          </a:p>
        </p:txBody>
      </p:sp>
      <p:pic>
        <p:nvPicPr>
          <p:cNvPr id="4098" name="Picture 2" descr="C:\Users\1\Pictures\Toolbox\2020-04-14\Mail000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 bwMode="auto">
          <a:xfrm>
            <a:off x="1071538" y="2000240"/>
            <a:ext cx="3143272" cy="428628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43372" y="1714488"/>
            <a:ext cx="4572032" cy="4572032"/>
          </a:xfrm>
        </p:spPr>
        <p:txBody>
          <a:bodyPr>
            <a:normAutofit lnSpcReduction="10000"/>
          </a:bodyPr>
          <a:lstStyle/>
          <a:p>
            <a:pPr lvl="2" algn="ctr">
              <a:buNone/>
            </a:pPr>
            <a:endParaRPr lang="ru-RU" sz="1200" dirty="0" smtClean="0">
              <a:latin typeface="Segoe Script" pitchFamily="34" charset="0"/>
            </a:endParaRPr>
          </a:p>
          <a:p>
            <a:pPr lvl="2" algn="ctr">
              <a:buNone/>
            </a:pPr>
            <a:r>
              <a:rPr lang="ru-RU" sz="1200" dirty="0" smtClean="0">
                <a:latin typeface="Segoe Script" pitchFamily="34" charset="0"/>
              </a:rPr>
              <a:t>«</a:t>
            </a:r>
            <a:r>
              <a:rPr lang="ru-RU" sz="1300" dirty="0" smtClean="0">
                <a:latin typeface="Segoe Script" pitchFamily="34" charset="0"/>
              </a:rPr>
              <a:t>Здравствуй многоуважаемая</a:t>
            </a:r>
          </a:p>
          <a:p>
            <a:pPr lvl="2" algn="ctr">
              <a:buNone/>
            </a:pPr>
            <a:r>
              <a:rPr lang="ru-RU" sz="1300" dirty="0" smtClean="0">
                <a:latin typeface="Segoe Script" pitchFamily="34" charset="0"/>
              </a:rPr>
              <a:t>моя Лека! Спешу послать</a:t>
            </a:r>
          </a:p>
          <a:p>
            <a:pPr lvl="2" algn="ctr">
              <a:buNone/>
            </a:pPr>
            <a:r>
              <a:rPr lang="ru-RU" sz="1300" dirty="0" smtClean="0">
                <a:latin typeface="Segoe Script" pitchFamily="34" charset="0"/>
              </a:rPr>
              <a:t>горячий привет и десяток</a:t>
            </a:r>
          </a:p>
          <a:p>
            <a:pPr lvl="2" algn="ctr">
              <a:buNone/>
            </a:pPr>
            <a:r>
              <a:rPr lang="ru-RU" sz="1300" dirty="0" smtClean="0">
                <a:latin typeface="Segoe Script" pitchFamily="34" charset="0"/>
              </a:rPr>
              <a:t>душевных поцелуев.</a:t>
            </a:r>
          </a:p>
          <a:p>
            <a:pPr lvl="2" algn="ctr">
              <a:buNone/>
            </a:pPr>
            <a:r>
              <a:rPr lang="ru-RU" sz="1300" dirty="0" smtClean="0">
                <a:latin typeface="Segoe Script" pitchFamily="34" charset="0"/>
              </a:rPr>
              <a:t>Лека! Одно письмо получил </a:t>
            </a:r>
          </a:p>
          <a:p>
            <a:pPr lvl="2" algn="ctr">
              <a:buNone/>
            </a:pPr>
            <a:r>
              <a:rPr lang="ru-RU" sz="1300" dirty="0" smtClean="0">
                <a:latin typeface="Segoe Script" pitchFamily="34" charset="0"/>
              </a:rPr>
              <a:t>очень рад, что услышал о тебе</a:t>
            </a:r>
          </a:p>
          <a:p>
            <a:pPr lvl="2" algn="ctr">
              <a:buNone/>
            </a:pPr>
            <a:r>
              <a:rPr lang="ru-RU" sz="1300" dirty="0" smtClean="0">
                <a:latin typeface="Segoe Script" pitchFamily="34" charset="0"/>
              </a:rPr>
              <a:t>и очень доволен за принятое твое решение по поводу отправки.</a:t>
            </a:r>
          </a:p>
          <a:p>
            <a:pPr lvl="2" algn="ctr">
              <a:buNone/>
            </a:pPr>
            <a:r>
              <a:rPr lang="ru-RU" sz="1300" dirty="0" smtClean="0">
                <a:latin typeface="Segoe Script" pitchFamily="34" charset="0"/>
              </a:rPr>
              <a:t>Не  понятно одно почему и, как  ты болеешь, опиши.</a:t>
            </a:r>
          </a:p>
          <a:p>
            <a:pPr lvl="2" algn="ctr">
              <a:buNone/>
            </a:pPr>
            <a:r>
              <a:rPr lang="ru-RU" sz="1300" dirty="0" smtClean="0">
                <a:latin typeface="Segoe Script" pitchFamily="34" charset="0"/>
              </a:rPr>
              <a:t>старайся продолжать жизнь</a:t>
            </a:r>
          </a:p>
          <a:p>
            <a:pPr lvl="2" algn="ctr">
              <a:buNone/>
            </a:pPr>
            <a:r>
              <a:rPr lang="ru-RU" sz="1300" dirty="0" smtClean="0">
                <a:latin typeface="Segoe Script" pitchFamily="34" charset="0"/>
              </a:rPr>
              <a:t>таким же путем обо мне</a:t>
            </a:r>
          </a:p>
          <a:p>
            <a:pPr lvl="2" algn="ctr">
              <a:buNone/>
            </a:pPr>
            <a:r>
              <a:rPr lang="ru-RU" sz="1300" dirty="0" smtClean="0">
                <a:latin typeface="Segoe Script" pitchFamily="34" charset="0"/>
              </a:rPr>
              <a:t>не беспокойся, очень здоров.</a:t>
            </a:r>
          </a:p>
          <a:p>
            <a:pPr lvl="2" algn="ctr">
              <a:buNone/>
            </a:pPr>
            <a:r>
              <a:rPr lang="ru-RU" sz="1300" dirty="0" smtClean="0">
                <a:latin typeface="Segoe Script" pitchFamily="34" charset="0"/>
              </a:rPr>
              <a:t>Выслал тебе  400 р. денег</a:t>
            </a:r>
          </a:p>
          <a:p>
            <a:pPr lvl="2" algn="ctr">
              <a:buNone/>
            </a:pPr>
            <a:r>
              <a:rPr lang="ru-RU" sz="1300" dirty="0" smtClean="0">
                <a:latin typeface="Segoe Script" pitchFamily="34" charset="0"/>
              </a:rPr>
              <a:t>и каждый месяц буду высылать.</a:t>
            </a:r>
          </a:p>
          <a:p>
            <a:pPr lvl="2" algn="ctr">
              <a:buNone/>
            </a:pPr>
            <a:r>
              <a:rPr lang="ru-RU" sz="1300" dirty="0" smtClean="0">
                <a:latin typeface="Segoe Script" pitchFamily="34" charset="0"/>
              </a:rPr>
              <a:t>Аттестат на 300 р. послал маме</a:t>
            </a:r>
          </a:p>
          <a:p>
            <a:pPr lvl="2" algn="ctr">
              <a:buNone/>
            </a:pPr>
            <a:r>
              <a:rPr lang="ru-RU" sz="1300" dirty="0" smtClean="0">
                <a:latin typeface="Segoe Script" pitchFamily="34" charset="0"/>
              </a:rPr>
              <a:t>не знаю правильно ли решил.</a:t>
            </a:r>
          </a:p>
          <a:p>
            <a:pPr lvl="2" algn="r">
              <a:buNone/>
            </a:pPr>
            <a:endParaRPr lang="ru-RU" sz="1300" dirty="0" smtClean="0">
              <a:latin typeface="Segoe Script" pitchFamily="34" charset="0"/>
            </a:endParaRPr>
          </a:p>
          <a:p>
            <a:pPr lvl="2" algn="r">
              <a:buNone/>
            </a:pPr>
            <a:r>
              <a:rPr lang="ru-RU" sz="1300" dirty="0" smtClean="0">
                <a:latin typeface="Segoe Script" pitchFamily="34" charset="0"/>
              </a:rPr>
              <a:t>подпись»</a:t>
            </a:r>
            <a:endParaRPr lang="ru-RU" sz="1300" dirty="0"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357166"/>
            <a:ext cx="4140230" cy="1428760"/>
          </a:xfrm>
        </p:spPr>
        <p:txBody>
          <a:bodyPr>
            <a:normAutofit fontScale="55000" lnSpcReduction="2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Письмо с фронта от 27 апреля 1944 года</a:t>
            </a: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Тычина Н.В.  (инициалы не расшифрованы)</a:t>
            </a: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своей жене Степиной Фаине Николаевне, </a:t>
            </a: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эвакуированной в г.Сорочинск</a:t>
            </a:r>
          </a:p>
          <a:p>
            <a:pPr algn="ctr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МА,ф.78А,оп.1,д.34,л.1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714357"/>
            <a:ext cx="4041775" cy="1071570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г.Сорочинск, Чкаловской обл.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до/востребования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Степиной Фаине Николаевне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П.п. 28246 лит. «М»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Тычин Н.В.</a:t>
            </a:r>
            <a:endParaRPr lang="ru-RU" dirty="0"/>
          </a:p>
        </p:txBody>
      </p:sp>
      <p:pic>
        <p:nvPicPr>
          <p:cNvPr id="2051" name="Picture 3" descr="C:\Users\1\Pictures\Toolbox\2020-04-15\Mail000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785786" y="2071678"/>
            <a:ext cx="3143272" cy="4357718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857364"/>
            <a:ext cx="4041775" cy="4143404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1600" dirty="0" smtClean="0">
              <a:latin typeface="Segoe Script" pitchFamily="34" charset="0"/>
            </a:endParaRPr>
          </a:p>
          <a:p>
            <a:pPr algn="ctr">
              <a:buNone/>
            </a:pPr>
            <a:r>
              <a:rPr lang="ru-RU" sz="1600" dirty="0" smtClean="0">
                <a:latin typeface="Segoe Script" pitchFamily="34" charset="0"/>
              </a:rPr>
              <a:t>«</a:t>
            </a:r>
            <a:r>
              <a:rPr lang="ru-RU" sz="1500" dirty="0" smtClean="0">
                <a:latin typeface="Segoe Script" pitchFamily="34" charset="0"/>
              </a:rPr>
              <a:t>Здравствуй </a:t>
            </a:r>
            <a:r>
              <a:rPr lang="ru-RU" sz="1500" dirty="0" err="1" smtClean="0">
                <a:latin typeface="Segoe Script" pitchFamily="34" charset="0"/>
              </a:rPr>
              <a:t>Фаничка</a:t>
            </a:r>
            <a:r>
              <a:rPr lang="ru-RU" sz="1500" dirty="0" smtClean="0">
                <a:latin typeface="Segoe Script" pitchFamily="34" charset="0"/>
              </a:rPr>
              <a:t>!...</a:t>
            </a:r>
          </a:p>
          <a:p>
            <a:pPr algn="ctr">
              <a:buNone/>
            </a:pPr>
            <a:r>
              <a:rPr lang="ru-RU" sz="1500" dirty="0" smtClean="0">
                <a:latin typeface="Segoe Script" pitchFamily="34" charset="0"/>
              </a:rPr>
              <a:t>Получил сразу два твоих письма</a:t>
            </a:r>
          </a:p>
          <a:p>
            <a:pPr algn="ctr">
              <a:buNone/>
            </a:pPr>
            <a:r>
              <a:rPr lang="ru-RU" sz="1500" dirty="0" smtClean="0">
                <a:latin typeface="Segoe Script" pitchFamily="34" charset="0"/>
              </a:rPr>
              <a:t>с большим опозданием т.к. </a:t>
            </a:r>
          </a:p>
          <a:p>
            <a:pPr algn="ctr">
              <a:buNone/>
            </a:pPr>
            <a:r>
              <a:rPr lang="ru-RU" sz="1500" dirty="0" smtClean="0">
                <a:latin typeface="Segoe Script" pitchFamily="34" charset="0"/>
              </a:rPr>
              <a:t>я временно выезжал. Сейчас возвратился и думаю сразу после 1 мая придется ехать  в вашу сторону так что</a:t>
            </a:r>
          </a:p>
          <a:p>
            <a:pPr algn="ctr">
              <a:buNone/>
            </a:pPr>
            <a:r>
              <a:rPr lang="ru-RU" sz="1500" dirty="0" smtClean="0">
                <a:latin typeface="Segoe Script" pitchFamily="34" charset="0"/>
              </a:rPr>
              <a:t>надеюсь быть у вас и возвратится</a:t>
            </a:r>
          </a:p>
          <a:p>
            <a:pPr algn="ctr">
              <a:buNone/>
            </a:pPr>
            <a:r>
              <a:rPr lang="ru-RU" sz="1500" dirty="0" smtClean="0">
                <a:latin typeface="Segoe Script" pitchFamily="34" charset="0"/>
              </a:rPr>
              <a:t>с вами. Писать много не буду.</a:t>
            </a:r>
          </a:p>
          <a:p>
            <a:pPr algn="ctr">
              <a:buNone/>
            </a:pPr>
            <a:r>
              <a:rPr lang="ru-RU" sz="1500" dirty="0" smtClean="0">
                <a:latin typeface="Segoe Script" pitchFamily="34" charset="0"/>
              </a:rPr>
              <a:t>Жди! Целуй Лидочку! …</a:t>
            </a:r>
          </a:p>
          <a:p>
            <a:pPr algn="ctr">
              <a:buNone/>
            </a:pPr>
            <a:r>
              <a:rPr lang="ru-RU" sz="1500" dirty="0" smtClean="0">
                <a:latin typeface="Segoe Script" pitchFamily="34" charset="0"/>
              </a:rPr>
              <a:t>Оставайтесь здоровы.</a:t>
            </a:r>
          </a:p>
          <a:p>
            <a:pPr algn="r">
              <a:buNone/>
            </a:pPr>
            <a:r>
              <a:rPr lang="ru-RU" sz="1500" dirty="0" smtClean="0">
                <a:latin typeface="Segoe Script" pitchFamily="34" charset="0"/>
              </a:rPr>
              <a:t>Целую Коля»</a:t>
            </a:r>
            <a:endParaRPr lang="ru-RU" sz="1500" dirty="0">
              <a:latin typeface="Segoe Script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1724</TotalTime>
  <Words>2007</Words>
  <Application>Microsoft Office PowerPoint</Application>
  <PresentationFormat>Экран (4:3)</PresentationFormat>
  <Paragraphs>278</Paragraphs>
  <Slides>14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ПИСЬМА, ПРИШЕДШИЕ       С ВОЙНЫ</vt:lpstr>
      <vt:lpstr>Слайд 2</vt:lpstr>
      <vt:lpstr>  </vt:lpstr>
      <vt:lpstr>Слайд 4</vt:lpstr>
      <vt:lpstr>Слайд 5</vt:lpstr>
      <vt:lpstr>Раздел II. «ПИСЬМА ЛЮБИМЫМ»</vt:lpstr>
      <vt:lpstr>Слайд 7</vt:lpstr>
      <vt:lpstr>Слайд 8</vt:lpstr>
      <vt:lpstr>Слайд 9</vt:lpstr>
      <vt:lpstr>  Раздел III. «ПИСЬМА, ИЗВЕЩЕНИЯ О ГИБЕЛИ»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160</cp:revision>
  <dcterms:created xsi:type="dcterms:W3CDTF">2020-03-27T09:41:51Z</dcterms:created>
  <dcterms:modified xsi:type="dcterms:W3CDTF">2020-04-24T08:02:20Z</dcterms:modified>
</cp:coreProperties>
</file>