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4" d="100"/>
          <a:sy n="94" d="100"/>
        </p:scale>
        <p:origin x="-1044" y="-9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16.09.2021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5121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16.09.2021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026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16.09.2021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326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16.09.2021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092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16.09.2021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957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16.09.2021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596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16.09.2021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4127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16.09.2021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59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16.09.2021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9162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16.09.2021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507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16.09.2021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497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526AD-0F81-4E90-8281-C2AB78D3C90D}" type="datetimeFigureOut">
              <a:rPr lang="ru-RU" smtClean="0"/>
              <a:pPr/>
              <a:t>16.09.2021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4176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22" r="8087" b="9091"/>
          <a:stretch/>
        </p:blipFill>
        <p:spPr>
          <a:xfrm>
            <a:off x="0" y="0"/>
            <a:ext cx="98933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65700" y="199465"/>
            <a:ext cx="4940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53000" y="735534"/>
            <a:ext cx="49403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государственной социальной помощи на основании социального контракта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65700" y="5740604"/>
            <a:ext cx="4940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контракт – программа новых возможностей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400" y="201626"/>
            <a:ext cx="49403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Получатели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малоимущие семьи, малоимущие одиноко проживающие граждане, которые по не зависящим от них причинам имеют среднедушевой доход ниже величины прожиточного минимума, установленного в Оренбургской области в расчете на душу населения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400" y="1910702"/>
            <a:ext cx="4953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Условия: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гражданства РФ и факта проживания на территории Оренбургской области не менее 24 месяцев;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в собственности членов семьи заявителя недвижимого имущества, сдача в аренду которого может приносить доход;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 один из членов семьи не зарегистрирован в качестве индивидуального предпринимателя;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члены семьи дали согласие на получении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госсоцпомощи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основании социального контракта.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400" y="4685182"/>
            <a:ext cx="4953000" cy="158504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ГДЕ ПОЛУЧИТЬ ДОПОЛНИТЕЛЬНУЮ ИНФОРМАЦИЮ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 об адресах, телефонах территориальных органов социальной защиты населения – Комплексных центрах социального обслуживания населения можно получить позвонив 8 (3532) 77-03-03 «Единый социальный телефон» либо на сайте Министерства социального развития Оренбургской области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http://msr.orb.ru/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4158" y="2456229"/>
            <a:ext cx="3043383" cy="328437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991100" y="1948397"/>
            <a:ext cx="4940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Поиск работы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95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22" r="8087" b="9091"/>
          <a:stretch/>
        </p:blipFill>
        <p:spPr>
          <a:xfrm>
            <a:off x="0" y="0"/>
            <a:ext cx="9893300" cy="6858000"/>
          </a:xfrm>
          <a:prstGeom prst="rect">
            <a:avLst/>
          </a:prstGeom>
        </p:spPr>
      </p:pic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7188788"/>
              </p:ext>
            </p:extLst>
          </p:nvPr>
        </p:nvGraphicFramePr>
        <p:xfrm>
          <a:off x="314960" y="220133"/>
          <a:ext cx="9413241" cy="6522720"/>
        </p:xfrm>
        <a:graphic>
          <a:graphicData uri="http://schemas.openxmlformats.org/drawingml/2006/table">
            <a:tbl>
              <a:tblPr/>
              <a:tblGrid>
                <a:gridCol w="462957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78366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5024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Социальный контракт - соглашение, заключенное между министерством социального развития Оренбургской области и малообеспеченным гражданином (семьей), в соответствии с которым министерство обязуется осуществлять денежную выплату, а гражданин выполнять мероприятия, предусмотренные разработанной для него программой социальной адаптации по одному из мероприятий, указанному в ст. 3 Закона Оренбургской области от 16.04.2020 №2180/581-</a:t>
                      </a:r>
                      <a:r>
                        <a:rPr lang="en-US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VI-</a:t>
                      </a:r>
                      <a:r>
                        <a:rPr lang="ru-RU" sz="11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ОЗ «О предоставлении отдельных видов государственной социальной помощи в Оренбургской области», в том числе на поиск</a:t>
                      </a:r>
                      <a:r>
                        <a:rPr lang="ru-RU" sz="11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работы.</a:t>
                      </a:r>
                      <a:endParaRPr lang="ru-RU" sz="11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</a:t>
                      </a:r>
                      <a:r>
                        <a:rPr lang="ru-RU" sz="1100" b="1" u="sng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Поиск работы» </a:t>
                      </a:r>
                      <a:endParaRPr lang="ru-RU" sz="1100" b="1" u="sng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400" b="1" u="sng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1) </a:t>
                      </a:r>
                      <a:r>
                        <a:rPr kumimoji="0" lang="ru-RU" sz="11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 целью заключения социального контракта гражданин берет на себя обязательства</a:t>
                      </a: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зарегистрироваться 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органах занятости населения в качестве безработного или ищущего 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работу (для безработных совершеннолетних трудоспособных граждан или инвалидов, которым в индивидуальной программе реабилитации (</a:t>
                      </a:r>
                      <a:r>
                        <a:rPr lang="ru-RU" sz="11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абилитации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 рекомендовано трудоустройство);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ru-RU" sz="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предоставить 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комплексный центр социального обслуживания населения по месту проживания (далее – КЦСОН) документы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установленные постановлением Правительства Оренбургской области от 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07.09.2020                                                                     № 753-пп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ru-RU" sz="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2) </a:t>
                      </a:r>
                      <a:r>
                        <a:rPr kumimoji="0" lang="ru-RU" sz="11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После заключения социального контракта гражданин берет на себя обязательства: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ru-RU" sz="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зарегистрироваться 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информационно – аналитической системе «Работа в России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самостоятельно 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осуществлять поиск 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работы;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предоставить 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орган социальной защиты населения документы, подтверждающие факт расходования средств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; ежемесячно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в период действия социального контракта, 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не позднее 3 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числа месяца, следующего за месяцем реализации плана мероприятий, предусмотренных программой социальной адаптации, представлять в КЦСОН 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отчет</a:t>
                      </a:r>
                      <a:r>
                        <a:rPr lang="ru-RU" sz="11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о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выполнении мероприятий, предусмотренных программой социальной адаптации, а также документы, подтверждающие факт выполнения Заявителем программы социальной адаптации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endParaRPr lang="ru-RU" sz="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Может пройти дополнительное профессиональное обучение и стажировку.</a:t>
                      </a:r>
                      <a:endParaRPr lang="ru-RU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42" marR="4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4038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333333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indent="-139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 период действия социального контракта гражданин имеет право на получение следующих выплат</a:t>
                      </a:r>
                      <a:r>
                        <a:rPr lang="ru-RU" sz="1200" b="1" u="sng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 indent="-139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ежемесячная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денежная выплата гражданину, с которым заключен социальный контракт, зарегистрированному в органах занятости населения в качестве безработного или ищущего работу, в размере </a:t>
                      </a:r>
                      <a:r>
                        <a:rPr lang="ru-RU" sz="1200" b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  <a:r>
                        <a:rPr lang="ru-RU" sz="1200" b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10602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руб. в месяц на срок, не превышающий 4 месяцев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течение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/>
                      </a:r>
                      <a:b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</a:b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месяца с даты заключения социального контракта и в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течение  </a:t>
                      </a:r>
                      <a:b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</a:b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месяцев с момента подтверждения факта трудоустройства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гражданина);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8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оплата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стоимости профессионального обучения, дополнительного профессионального образования в пределах 30 000 руб. при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отсутствии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органах занятости населения возможностей и оснований для прохождения профессионального обучения или получения дополнительного профессионального образования за счет средств органа занятости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населения;</a:t>
                      </a:r>
                      <a:endParaRPr lang="en-US" sz="12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en-US" sz="8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ежемесячн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ая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денежн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ая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выплат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гражданину, с которым заключен социальный контракт, на период обучения в размере </a:t>
                      </a:r>
                      <a:b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</a:b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5 258 руб., но не более 3 месяцев;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ru-RU" sz="8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возмещение работодателю расходов на прохождение гражданином, с которым заключен социальный контракт, стажировки продолжительностью не более 3 месяцев, по результатам которой заключен трудовой договор, в размере фактически понесенных расходов, но не более минимального размера оплаты труда с учетом размера страховых взносов, подлежащих уплате в государственные внебюджетные фонды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ru-RU" sz="1200" b="1" u="sng" dirty="0" smtClean="0">
                        <a:solidFill>
                          <a:srgbClr val="1F4E7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b="1" u="sng" dirty="0" smtClean="0">
                        <a:solidFill>
                          <a:srgbClr val="1F4E79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Максимальный </a:t>
                      </a:r>
                      <a:r>
                        <a:rPr lang="ru-RU" sz="1200" b="1" u="sng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срок действия 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u="sng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социального контракта - 9 месяцев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342" marR="453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629727">
            <a:off x="5093072" y="5825632"/>
            <a:ext cx="726029" cy="81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206591">
            <a:off x="8766254" y="5666948"/>
            <a:ext cx="719796" cy="911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87723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168</TotalTime>
  <Words>466</Words>
  <Application>Microsoft Office PowerPoint</Application>
  <PresentationFormat>Лист A4 (210x297 мм)</PresentationFormat>
  <Paragraphs>42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Piskovets</dc:creator>
  <cp:lastModifiedBy>user</cp:lastModifiedBy>
  <cp:revision>27</cp:revision>
  <cp:lastPrinted>2021-01-27T06:04:25Z</cp:lastPrinted>
  <dcterms:created xsi:type="dcterms:W3CDTF">2021-01-11T17:25:42Z</dcterms:created>
  <dcterms:modified xsi:type="dcterms:W3CDTF">2021-09-16T07:03:00Z</dcterms:modified>
</cp:coreProperties>
</file>