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97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103367" y="0"/>
            <a:ext cx="999666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4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хозяйства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79513" y="-55659"/>
            <a:ext cx="998551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/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/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разработать проект плана ведения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орган социальной защиты населения документы, подтверждающие факт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расходования средств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493</Words>
  <Application>Microsoft Office PowerPoint</Application>
  <PresentationFormat>Лист A4 (210x297 мм)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24</cp:revision>
  <cp:lastPrinted>2021-01-27T10:57:10Z</cp:lastPrinted>
  <dcterms:created xsi:type="dcterms:W3CDTF">2021-01-11T17:25:42Z</dcterms:created>
  <dcterms:modified xsi:type="dcterms:W3CDTF">2021-09-16T07:02:10Z</dcterms:modified>
</cp:coreProperties>
</file>