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-1044" y="-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12700" y="0"/>
            <a:ext cx="98806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65700" y="199465"/>
            <a:ext cx="4940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65700" y="574060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которые по не зависящим от них причинам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400" y="1910702"/>
            <a:ext cx="4953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гражданства РФ и факта проживания на территории Оренбургской области не менее 24 месяцев;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 один из членов семьи не зарегистрирован в качестве индивидуального предпринимателя;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(3532) 77-03-03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594728"/>
            <a:ext cx="3043383" cy="314587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991100" y="1948397"/>
            <a:ext cx="49403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направленных на преодоление гражданином трудной жизненной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</a:t>
            </a:r>
          </a:p>
        </p:txBody>
      </p:sp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2" r="8087" b="9091"/>
          <a:stretch/>
        </p:blipFill>
        <p:spPr>
          <a:xfrm>
            <a:off x="0" y="-72284"/>
            <a:ext cx="98806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5404" y="0"/>
            <a:ext cx="45979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контракт - соглашение, заключенное между министерством социального развития Оренбургской области и малообеспеченным гражданином (семьей), в соответствии с которым министерство обязуется осуществлять денежную выплату, а гражданин выполнять мероприятия, предусмотренные разработанной для него программой социальной адаптации по одному из мероприятий, указанному в ст. 3 Закона Оренбургской области от 16.04.2020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№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2180/581-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 </a:t>
            </a:r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трудной жизненной ситуации. 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4170685"/>
              </p:ext>
            </p:extLst>
          </p:nvPr>
        </p:nvGraphicFramePr>
        <p:xfrm>
          <a:off x="294614" y="4545502"/>
          <a:ext cx="4310637" cy="1934646"/>
        </p:xfrm>
        <a:graphic>
          <a:graphicData uri="http://schemas.openxmlformats.org/drawingml/2006/table">
            <a:tbl>
              <a:tblPr/>
              <a:tblGrid>
                <a:gridCol w="43106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934646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</a:t>
                      </a:r>
                      <a:r>
                        <a:rPr lang="ru-RU" sz="1100" b="1" u="sng" dirty="0" smtClean="0">
                          <a:solidFill>
                            <a:srgbClr val="1F4E79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получение:</a:t>
                      </a:r>
                    </a:p>
                    <a:p>
                      <a:pPr marL="15748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Tx/>
                        <a:buChar char="-"/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ежемесячной денежной выплаты в размере равной величине прожиточного минимума для трудоспособного населения, установленной в Оренбургской области за второй квартал года, предшествующего году заключения социального контракта                       (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10 602руб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.).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1" name="Рисунок 10" descr="https://miro.medium.com/max/1200/1*2wA_in_dqyQOvk4v63Bbkw.jpe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213" y="5211140"/>
            <a:ext cx="922089" cy="8693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Рисунок 12" descr="https://img.favpng.com/18/20/20/bell-pepper-food-vegetarian-cuisine-chili-pepper-garnish-png-favpng-qhugf9An5Q8rPMS1PVYTPvNxx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637" y="4960978"/>
            <a:ext cx="964277" cy="8162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 descr="\\MSR-CF\u-map\obmen\23-Отдел по работе с обращениями граждан\Пилипенко\1553747792_13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331" y="5211140"/>
            <a:ext cx="922039" cy="86937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294614" y="2347273"/>
            <a:ext cx="423949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1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мероприятий, направленных на преодоление трудной жизненной ситуации: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первой необходимости, одежды, обуви;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довлетворение текущих потребностей в приобретении товаров для ведения личного подсобного хозяйства;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еобходимость в приобретении лекарственных препаратов, в лечении, прохождении профилактического медицинского осмотра, в целях стимулирования ведения здорового образа жизни;</a:t>
            </a:r>
          </a:p>
          <a:p>
            <a:pPr marL="171450" indent="-171450" algn="just">
              <a:buFontTx/>
              <a:buChar char="-"/>
            </a:pP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потребности семьи в товарах и услугах дошкольного и школьного образования.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4740" y="192801"/>
            <a:ext cx="4243646" cy="4843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100" b="1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иных мероприятий, направленных на преодоление гражданами трудной жизненной ситуации</a:t>
            </a:r>
            <a:r>
              <a:rPr lang="ru-RU" sz="1100" b="1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lvl="0" algn="ctr"/>
            <a:endParaRPr lang="ru-RU" sz="11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заключения социального контракта гражданин берет на себя обязательства:</a:t>
            </a:r>
          </a:p>
          <a:p>
            <a:pPr lvl="0"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предоставить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комплексный центр социального обслуживания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населения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месту жительства документы, установленные постановлением Правительства Оренбургской области от 07.09.2020 №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753-пп. </a:t>
            </a: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ru-RU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11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после </a:t>
            </a:r>
            <a:r>
              <a:rPr lang="ru-RU" sz="11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заключения социального контракта гражданин берет на себя обязательства:</a:t>
            </a: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предпринимать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активные действия по выполнению мероприятий, предусмотренных социальным контрактом и программой социальной адаптации; </a:t>
            </a: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Tx/>
              <a:buChar char="-"/>
            </a:pP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период действия контракта, не позднее 3 числа месяца, следующего за месяцем реализации плана мероприятий,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предусмотренного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социальной адаптации, представлять в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центр социального обслуживания населения по месту жительства отчет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выполнении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мероприятий, предусмотренных  программой социальной адаптации, а также целевом расходовании средств государственной социальной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помощи.</a:t>
            </a:r>
          </a:p>
          <a:p>
            <a:pPr algn="ctr"/>
            <a:endParaRPr lang="ru-RU" sz="11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ru-RU" sz="1050" dirty="0">
                <a:ea typeface="Calibri"/>
                <a:cs typeface="Times New Roman"/>
              </a:rPr>
              <a:t> </a:t>
            </a: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Максимальный срок действия </a:t>
            </a:r>
          </a:p>
          <a:p>
            <a:pPr indent="-13970" algn="ctr">
              <a:lnSpc>
                <a:spcPct val="100000"/>
              </a:lnSpc>
              <a:spcAft>
                <a:spcPts val="0"/>
              </a:spcAft>
            </a:pPr>
            <a:r>
              <a:rPr lang="ru-RU" sz="11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социального контракта – 6 месяцев</a:t>
            </a:r>
            <a:endParaRPr lang="ru-RU" sz="11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431</TotalTime>
  <Words>504</Words>
  <Application>Microsoft Office PowerPoint</Application>
  <PresentationFormat>Лист A4 (210x297 мм)</PresentationFormat>
  <Paragraphs>32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user</cp:lastModifiedBy>
  <cp:revision>44</cp:revision>
  <cp:lastPrinted>2021-01-27T05:57:54Z</cp:lastPrinted>
  <dcterms:created xsi:type="dcterms:W3CDTF">2021-01-11T17:25:42Z</dcterms:created>
  <dcterms:modified xsi:type="dcterms:W3CDTF">2021-09-16T07:00:55Z</dcterms:modified>
</cp:coreProperties>
</file>