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handoutMasterIdLst>
    <p:handoutMasterId r:id="rId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8" r:id="rId12"/>
    <p:sldId id="270" r:id="rId13"/>
    <p:sldId id="264" r:id="rId14"/>
    <p:sldId id="265" r:id="rId15"/>
    <p:sldId id="272" r:id="rId16"/>
  </p:sldIdLst>
  <p:sldSz cx="12192000" cy="6858000"/>
  <p:notesSz cx="6858000" cy="994727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handoutMaster" Target="handoutMasters/handout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diagrams/_rels/data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jpeg" /><Relationship Id="rId10" Type="http://schemas.openxmlformats.org/officeDocument/2006/relationships/image" Target="../media/image24.jpeg" /><Relationship Id="rId11" Type="http://schemas.openxmlformats.org/officeDocument/2006/relationships/image" Target="../media/image25.jpeg" /><Relationship Id="rId12" Type="http://schemas.openxmlformats.org/officeDocument/2006/relationships/image" Target="../media/image26.jpeg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diagrams/_rels/data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jpeg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Relationship Id="rId7" Type="http://schemas.openxmlformats.org/officeDocument/2006/relationships/image" Target="../media/image45.jpeg" /></Relationships>
</file>

<file path=ppt/diagrams/_rels/data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jpeg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/Relationships>
</file>

<file path=ppt/diagrams/_rels/drawing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jpeg" /><Relationship Id="rId10" Type="http://schemas.openxmlformats.org/officeDocument/2006/relationships/image" Target="../media/image24.jpeg" /><Relationship Id="rId11" Type="http://schemas.openxmlformats.org/officeDocument/2006/relationships/image" Target="../media/image25.jpeg" /><Relationship Id="rId12" Type="http://schemas.openxmlformats.org/officeDocument/2006/relationships/image" Target="../media/image26.jpeg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Relationship Id="rId9" Type="http://schemas.openxmlformats.org/officeDocument/2006/relationships/image" Target="../media/image23.jpeg" /></Relationships>
</file>

<file path=ppt/diagrams/_rels/drawing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jpeg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Relationship Id="rId7" Type="http://schemas.openxmlformats.org/officeDocument/2006/relationships/image" Target="../media/image45.jpeg" /></Relationships>
</file>

<file path=ppt/diagrams/_rels/drawing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jpeg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0EF7BBA-2C87-4AD2-A7D9-C1CFB6913F07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F20E576-A716-430E-B136-137C46C4CECA}" type="parTrans" cxnId="{FCA1ADE9-E9D3-459D-8EC3-9E789FE88BBD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8A950-FDF8-4976-BC8F-37FBACF0FCC4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Недостаточный контроль и слабая воспитательная работа со стороны родителей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529C6-C3DA-433A-B15F-2ECC063DCAD3}" type="sibTrans" cxnId="{FCA1ADE9-E9D3-459D-8EC3-9E789FE88BBD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80324-D810-4796-A240-0298BB5A0E58}" type="parTrans" cxnId="{5D64F1E0-BFEC-417C-A86F-68DF0FD8A09F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00141-5173-4F9A-9E97-25323548BA5A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Снижение нравственных порогов в молодежной среде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0FC2B-7F97-4B29-8C1F-323DCDA2C0CF}" type="sibTrans" cxnId="{5D64F1E0-BFEC-417C-A86F-68DF0FD8A09F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3337-7656-4493-A9F2-0DEF9A9485DB}" type="parTrans" cxnId="{AF0E6A1F-8C58-405B-ACF6-451DBD4408D5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91E4D-8A25-421E-8573-D9DE78CD62DE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Бесцельное времяпровождение в свободное время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6D81A-CF58-4080-842E-C584976401E7}" type="sibTrans" cxnId="{AF0E6A1F-8C58-405B-ACF6-451DBD4408D5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C593A8-5009-4E71-86D8-AC0953BEC7C1}" type="parTrans" cxnId="{B5F3A53C-F142-4E4B-B0D5-6165E16B4FFE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2C3AE-7FAD-42D8-88F1-4BCAE9869B61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Наличие большого количества деструктивного контента в социальных сетях Интернета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A309FD-B03E-47C1-80CB-14F1CE300D01}" type="sibTrans" cxnId="{B5F3A53C-F142-4E4B-B0D5-6165E16B4FFE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D9314-F8B9-43B7-84C8-8822A2686AD2}" type="parTrans" cxnId="{066AA444-FD5B-4F74-B0B7-AFFB297708D8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0FBA8-02AF-4545-BE1A-D3B014612E5C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Излишнее освещение в СМИ резонансных происшествий с участием подростков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0BBC2-0276-4144-9FDB-A8A4762A5023}" type="sibTrans" cxnId="{066AA444-FD5B-4F74-B0B7-AFFB297708D8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CC20C-D501-4887-973D-902F659E6A2D}" type="parTrans" cxnId="{47D3C8B3-C478-489D-9A4A-B421C07A015E}">
      <dgm:prSet/>
      <dgm:spPr/>
      <dgm:t>
        <a:bodyPr/>
        <a:lstStyle/>
        <a:p>
          <a:endParaRPr lang="ru-RU"/>
        </a:p>
      </dgm:t>
    </dgm:pt>
    <dgm:pt modelId="{C7A28335-CCA2-4B9F-9422-68FD6D8183BC}">
      <dgm:prSet phldrT="[Текст]" custT="1"/>
      <dgm:spPr/>
      <dgm:t>
        <a:bodyPr/>
        <a:lstStyle/>
        <a:p>
          <a:r>
            <a:rPr lang="ru-RU" sz="2000" smtClean="0">
              <a:latin typeface="Arial" panose="020b0604020202020204" pitchFamily="34" charset="0"/>
              <a:cs typeface="Arial" panose="020b0604020202020204" pitchFamily="34" charset="0"/>
            </a:rPr>
            <a:t>Целенаправленное воздействие деструктивных движений и экстремистских организаций</a:t>
          </a:r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6D159-C9D8-4126-B913-AAE00F711BF8}" type="sibTrans" cxnId="{47D3C8B3-C478-489D-9A4A-B421C07A015E}">
      <dgm:prSet/>
      <dgm:spPr/>
      <dgm:t>
        <a:bodyPr/>
        <a:lstStyle/>
        <a:p>
          <a:endParaRPr lang="ru-RU"/>
        </a:p>
      </dgm:t>
    </dgm:pt>
    <dgm:pt modelId="{4ECEEC95-8F66-4010-BAC7-51EDFAC09688}" type="pres">
      <dgm:prSet presAssocID="{80EF7BBA-2C87-4AD2-A7D9-C1CFB6913F07}" presName="linear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E228DF-128A-4BE1-9B16-940805BA1866}" type="pres">
      <dgm:prSet presAssocID="{FB08A950-FDF8-4976-BC8F-37FBACF0FCC4}" presName="comp"/>
      <dgm:spPr/>
      <dgm:t>
        <a:bodyPr/>
        <a:lstStyle/>
        <a:p>
          <a:endParaRPr lang="ru-RU"/>
        </a:p>
      </dgm:t>
    </dgm:pt>
    <dgm:pt modelId="{1CEBE6C0-1140-4D00-B9D1-AE58DC0A31B3}" type="pres">
      <dgm:prSet presAssocID="{FB08A950-FDF8-4976-BC8F-37FBACF0FCC4}" presName="box" presStyleLbl="node1" presStyleCnt="6"/>
      <dgm:spPr/>
      <dgm:t>
        <a:bodyPr/>
        <a:lstStyle/>
        <a:p>
          <a:endParaRPr lang="ru-RU"/>
        </a:p>
      </dgm:t>
    </dgm:pt>
    <dgm:pt modelId="{83368691-2834-41B0-BCD9-72D94E52C6ED}" type="pres">
      <dgm:prSet presAssocID="{FB08A950-FDF8-4976-BC8F-37FBACF0FCC4}" presName="img" presStyleLbl="fgImgPlace1" presStyleCnt="6"/>
      <dgm:spPr>
        <a:blipFill>
          <a:blip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000" b="-63000"/>
          </a:stretch>
        </a:blipFill>
      </dgm:spPr>
      <dgm:t>
        <a:bodyPr/>
        <a:lstStyle/>
        <a:p>
          <a:endParaRPr lang="ru-RU"/>
        </a:p>
      </dgm:t>
    </dgm:pt>
    <dgm:pt modelId="{A18A8F0F-A156-421E-88FF-0BF5D2968957}" type="pres">
      <dgm:prSet presAssocID="{FB08A950-FDF8-4976-BC8F-37FBACF0FCC4}" presName="text" presStyleLbl="node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D7349-DF6C-42CE-A04D-81841D39878C}" type="pres">
      <dgm:prSet presAssocID="{249529C6-C3DA-433A-B15F-2ECC063DCAD3}" presName="spacer"/>
      <dgm:spPr/>
      <dgm:t>
        <a:bodyPr/>
        <a:lstStyle/>
        <a:p>
          <a:endParaRPr lang="ru-RU"/>
        </a:p>
      </dgm:t>
    </dgm:pt>
    <dgm:pt modelId="{E7FC76FF-36AE-41BE-8683-C177051B1AC8}" type="pres">
      <dgm:prSet presAssocID="{F6600141-5173-4F9A-9E97-25323548BA5A}" presName="comp"/>
      <dgm:spPr/>
      <dgm:t>
        <a:bodyPr/>
        <a:lstStyle/>
        <a:p>
          <a:endParaRPr lang="ru-RU"/>
        </a:p>
      </dgm:t>
    </dgm:pt>
    <dgm:pt modelId="{5831D8FE-92C7-4311-9D0A-4B9D14813415}" type="pres">
      <dgm:prSet presAssocID="{F6600141-5173-4F9A-9E97-25323548BA5A}" presName="box" presStyleLbl="node1" presStyleIdx="1" presStyleCnt="6"/>
      <dgm:spPr/>
      <dgm:t>
        <a:bodyPr/>
        <a:lstStyle/>
        <a:p>
          <a:endParaRPr lang="ru-RU"/>
        </a:p>
      </dgm:t>
    </dgm:pt>
    <dgm:pt modelId="{811BE5E4-8AD8-4C3F-AE27-223FF6AA92E6}" type="pres">
      <dgm:prSet presAssocID="{F6600141-5173-4F9A-9E97-25323548BA5A}" presName="img" presStyleLbl="fgImgPlace1" presStyleIdx="1" presStyleCnt="6"/>
      <dgm:spPr>
        <a:blipFill>
          <a:blip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000" b="-63000"/>
          </a:stretch>
        </a:blipFill>
      </dgm:spPr>
      <dgm:t>
        <a:bodyPr/>
        <a:lstStyle/>
        <a:p>
          <a:endParaRPr lang="ru-RU"/>
        </a:p>
      </dgm:t>
    </dgm:pt>
    <dgm:pt modelId="{F0866A3C-A50E-4607-A3F6-1471523EAC2B}" type="pres">
      <dgm:prSet presAssocID="{F6600141-5173-4F9A-9E97-25323548BA5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D40F-89FB-4037-8F83-646D409C76F9}" type="pres">
      <dgm:prSet presAssocID="{5A40FC2B-7F97-4B29-8C1F-323DCDA2C0CF}" presName="spacer"/>
      <dgm:spPr/>
      <dgm:t>
        <a:bodyPr/>
        <a:lstStyle/>
        <a:p>
          <a:endParaRPr lang="ru-RU"/>
        </a:p>
      </dgm:t>
    </dgm:pt>
    <dgm:pt modelId="{B617FA24-E430-4819-A32A-0E8C2F240891}" type="pres">
      <dgm:prSet presAssocID="{A7F91E4D-8A25-421E-8573-D9DE78CD62DE}" presName="comp"/>
      <dgm:spPr/>
      <dgm:t>
        <a:bodyPr/>
        <a:lstStyle/>
        <a:p>
          <a:endParaRPr lang="ru-RU"/>
        </a:p>
      </dgm:t>
    </dgm:pt>
    <dgm:pt modelId="{3A407E1C-3797-4F27-B9BB-DABCC5145B15}" type="pres">
      <dgm:prSet presAssocID="{A7F91E4D-8A25-421E-8573-D9DE78CD62DE}" presName="box" presStyleLbl="node1" presStyleIdx="2" presStyleCnt="6"/>
      <dgm:spPr/>
      <dgm:t>
        <a:bodyPr/>
        <a:lstStyle/>
        <a:p>
          <a:endParaRPr lang="ru-RU"/>
        </a:p>
      </dgm:t>
    </dgm:pt>
    <dgm:pt modelId="{EF63AC0C-A028-4637-96B7-1A3CFE896447}" type="pres">
      <dgm:prSet presAssocID="{A7F91E4D-8A25-421E-8573-D9DE78CD62DE}" presName="img" presStyleLbl="fgImgPlace1" presStyleIdx="2" presStyleCnt="6"/>
      <dgm:spPr>
        <a:blipFill>
          <a:blip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72000" b="-72000"/>
          </a:stretch>
        </a:blipFill>
      </dgm:spPr>
      <dgm:t>
        <a:bodyPr/>
        <a:lstStyle/>
        <a:p>
          <a:endParaRPr lang="ru-RU"/>
        </a:p>
      </dgm:t>
    </dgm:pt>
    <dgm:pt modelId="{5844B638-5454-46B3-AB11-EF1D0CB1B81D}" type="pres">
      <dgm:prSet presAssocID="{A7F91E4D-8A25-421E-8573-D9DE78CD62D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6AA2-1A19-443B-8A1A-E2B7C4BF3829}" type="pres">
      <dgm:prSet presAssocID="{A196D81A-CF58-4080-842E-C584976401E7}" presName="spacer"/>
      <dgm:spPr/>
      <dgm:t>
        <a:bodyPr/>
        <a:lstStyle/>
        <a:p>
          <a:endParaRPr lang="ru-RU"/>
        </a:p>
      </dgm:t>
    </dgm:pt>
    <dgm:pt modelId="{D008C256-531E-4296-B167-72D8CC88C257}" type="pres">
      <dgm:prSet presAssocID="{7652C3AE-7FAD-42D8-88F1-4BCAE9869B61}" presName="comp"/>
      <dgm:spPr/>
      <dgm:t>
        <a:bodyPr/>
        <a:lstStyle/>
        <a:p>
          <a:endParaRPr lang="ru-RU"/>
        </a:p>
      </dgm:t>
    </dgm:pt>
    <dgm:pt modelId="{742F2D4D-D472-4C6B-84AC-8FBA3D1C932E}" type="pres">
      <dgm:prSet presAssocID="{7652C3AE-7FAD-42D8-88F1-4BCAE9869B61}" presName="box" presStyleLbl="node1" presStyleIdx="3" presStyleCnt="6"/>
      <dgm:spPr/>
      <dgm:t>
        <a:bodyPr/>
        <a:lstStyle/>
        <a:p>
          <a:endParaRPr lang="ru-RU"/>
        </a:p>
      </dgm:t>
    </dgm:pt>
    <dgm:pt modelId="{C6CF6681-979B-44DC-ACEA-A9E06EA78B75}" type="pres">
      <dgm:prSet presAssocID="{7652C3AE-7FAD-42D8-88F1-4BCAE9869B61}" presName="img" presStyleLbl="fgImgPlace1" presStyleIdx="3" presStyleCnt="6"/>
      <dgm:spPr>
        <a:blipFill>
          <a:blip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46000" b="-46000"/>
          </a:stretch>
        </a:blipFill>
      </dgm:spPr>
      <dgm:t>
        <a:bodyPr/>
        <a:lstStyle/>
        <a:p>
          <a:endParaRPr lang="ru-RU"/>
        </a:p>
      </dgm:t>
    </dgm:pt>
    <dgm:pt modelId="{45BDBE48-EF4D-497A-970E-80ED03BFC056}" type="pres">
      <dgm:prSet presAssocID="{7652C3AE-7FAD-42D8-88F1-4BCAE9869B6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56AF-90ED-4389-9529-9D89FB7A975A}" type="pres">
      <dgm:prSet presAssocID="{0AA309FD-B03E-47C1-80CB-14F1CE300D01}" presName="spacer"/>
      <dgm:spPr/>
      <dgm:t>
        <a:bodyPr/>
        <a:lstStyle/>
        <a:p>
          <a:endParaRPr lang="ru-RU"/>
        </a:p>
      </dgm:t>
    </dgm:pt>
    <dgm:pt modelId="{62B86646-806C-4660-83F8-A6E3221261E4}" type="pres">
      <dgm:prSet presAssocID="{DB30FBA8-02AF-4545-BE1A-D3B014612E5C}" presName="comp"/>
      <dgm:spPr/>
      <dgm:t>
        <a:bodyPr/>
        <a:lstStyle/>
        <a:p>
          <a:endParaRPr lang="ru-RU"/>
        </a:p>
      </dgm:t>
    </dgm:pt>
    <dgm:pt modelId="{FBACF3B0-8E1F-42CF-9AD0-FD63D1D5CBF1}" type="pres">
      <dgm:prSet presAssocID="{DB30FBA8-02AF-4545-BE1A-D3B014612E5C}" presName="box" presStyleLbl="node1" presStyleIdx="4" presStyleCnt="6"/>
      <dgm:spPr/>
      <dgm:t>
        <a:bodyPr/>
        <a:lstStyle/>
        <a:p>
          <a:endParaRPr lang="ru-RU"/>
        </a:p>
      </dgm:t>
    </dgm:pt>
    <dgm:pt modelId="{A7FA6F32-D41C-48AB-BD57-6FD95D3CB9D9}" type="pres">
      <dgm:prSet presAssocID="{DB30FBA8-02AF-4545-BE1A-D3B014612E5C}" presName="img" presStyleLbl="fgImgPlace1" presStyleIdx="4" presStyleCnt="6"/>
      <dgm:spPr>
        <a:blipFill>
          <a:blip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8000" b="-68000"/>
          </a:stretch>
        </a:blipFill>
      </dgm:spPr>
      <dgm:t>
        <a:bodyPr/>
        <a:lstStyle/>
        <a:p>
          <a:endParaRPr lang="ru-RU"/>
        </a:p>
      </dgm:t>
    </dgm:pt>
    <dgm:pt modelId="{A4D188D7-A27B-463F-8BF8-A8DD167ED6CE}" type="pres">
      <dgm:prSet presAssocID="{DB30FBA8-02AF-4545-BE1A-D3B014612E5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69F52-BE46-4CA6-8253-696280260BEB}" type="pres">
      <dgm:prSet presAssocID="{7EF0BBC2-0276-4144-9FDB-A8A4762A5023}" presName="spacer"/>
      <dgm:spPr/>
      <dgm:t>
        <a:bodyPr/>
        <a:lstStyle/>
        <a:p/>
      </dgm:t>
    </dgm:pt>
    <dgm:pt modelId="{02237DB5-1B8D-462F-A492-E05570002DD8}" type="pres">
      <dgm:prSet presAssocID="{C7A28335-CCA2-4B9F-9422-68FD6D8183BC}" presName="comp"/>
      <dgm:spPr/>
      <dgm:t>
        <a:bodyPr/>
        <a:lstStyle/>
        <a:p/>
      </dgm:t>
    </dgm:pt>
    <dgm:pt modelId="{C42F3927-36CA-4ABF-BC44-80231515CAB7}" type="pres">
      <dgm:prSet presAssocID="{C7A28335-CCA2-4B9F-9422-68FD6D8183BC}" presName="box" presStyleLbl="node1" presStyleIdx="5" presStyleCnt="6"/>
      <dgm:spPr/>
      <dgm:t>
        <a:bodyPr/>
        <a:lstStyle/>
        <a:p>
          <a:endParaRPr lang="ru-RU"/>
        </a:p>
      </dgm:t>
    </dgm:pt>
    <dgm:pt modelId="{C90E11E6-563E-4D8D-BDFB-5F420FAB2D67}" type="pres">
      <dgm:prSet presAssocID="{C7A28335-CCA2-4B9F-9422-68FD6D8183BC}" presName="img" presStyleLbl="fgImgPlace1" presStyleIdx="5" presStyleCnt="6"/>
      <dgm:spPr>
        <a:blipFill>
          <a:blip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82000" b="-82000"/>
          </a:stretch>
        </a:blipFill>
      </dgm:spPr>
      <dgm:t>
        <a:bodyPr/>
        <a:lstStyle/>
        <a:p>
          <a:endParaRPr lang="ru-RU"/>
        </a:p>
      </dgm:t>
    </dgm:pt>
    <dgm:pt modelId="{FE6EE0D8-A32F-4484-9E80-D96709C83A09}" type="pres">
      <dgm:prSet presAssocID="{C7A28335-CCA2-4B9F-9422-68FD6D8183B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1ADE9-E9D3-459D-8EC3-9E789FE88BBD}" srcId="{80EF7BBA-2C87-4AD2-A7D9-C1CFB6913F07}" destId="{FB08A950-FDF8-4976-BC8F-37FBACF0FCC4}" srcOrd="0" destOrd="0" parTransId="{4F20E576-A716-430E-B136-137C46C4CECA}" sibTransId="{249529C6-C3DA-433A-B15F-2ECC063DCAD3}"/>
    <dgm:cxn modelId="{5D64F1E0-BFEC-417C-A86F-68DF0FD8A09F}" srcId="{80EF7BBA-2C87-4AD2-A7D9-C1CFB6913F07}" destId="{F6600141-5173-4F9A-9E97-25323548BA5A}" srcOrd="1" destOrd="0" parTransId="{32180324-D810-4796-A240-0298BB5A0E58}" sibTransId="{5A40FC2B-7F97-4B29-8C1F-323DCDA2C0CF}"/>
    <dgm:cxn modelId="{AF0E6A1F-8C58-405B-ACF6-451DBD4408D5}" srcId="{80EF7BBA-2C87-4AD2-A7D9-C1CFB6913F07}" destId="{A7F91E4D-8A25-421E-8573-D9DE78CD62DE}" srcOrd="2" destOrd="0" parTransId="{9A713337-7656-4493-A9F2-0DEF9A9485DB}" sibTransId="{A196D81A-CF58-4080-842E-C584976401E7}"/>
    <dgm:cxn modelId="{B5F3A53C-F142-4E4B-B0D5-6165E16B4FFE}" srcId="{80EF7BBA-2C87-4AD2-A7D9-C1CFB6913F07}" destId="{7652C3AE-7FAD-42D8-88F1-4BCAE9869B61}" srcOrd="3" destOrd="0" parTransId="{6DC593A8-5009-4E71-86D8-AC0953BEC7C1}" sibTransId="{0AA309FD-B03E-47C1-80CB-14F1CE300D01}"/>
    <dgm:cxn modelId="{066AA444-FD5B-4F74-B0B7-AFFB297708D8}" srcId="{80EF7BBA-2C87-4AD2-A7D9-C1CFB6913F07}" destId="{DB30FBA8-02AF-4545-BE1A-D3B014612E5C}" srcOrd="4" destOrd="0" parTransId="{0F2D9314-F8B9-43B7-84C8-8822A2686AD2}" sibTransId="{7EF0BBC2-0276-4144-9FDB-A8A4762A5023}"/>
    <dgm:cxn modelId="{47D3C8B3-C478-489D-9A4A-B421C07A015E}" srcId="{80EF7BBA-2C87-4AD2-A7D9-C1CFB6913F07}" destId="{C7A28335-CCA2-4B9F-9422-68FD6D8183BC}" srcOrd="5" destOrd="0" parTransId="{F04CC20C-D501-4887-973D-902F659E6A2D}" sibTransId="{83E6D159-C9D8-4126-B913-AAE00F711BF8}"/>
    <dgm:cxn modelId="{B5372553-53D0-407C-A794-569BC70F5CFA}" type="presOf" srcId="{80EF7BBA-2C87-4AD2-A7D9-C1CFB6913F07}" destId="{4ECEEC95-8F66-4010-BAC7-51EDFAC09688}" srcOrd="0" destOrd="0" presId="urn:microsoft.com/office/officeart/2005/8/layout/vList4"/>
    <dgm:cxn modelId="{DCD80B7F-E1EC-4D99-8B76-C65B0FC2FB5B}" type="presParOf" srcId="{4ECEEC95-8F66-4010-BAC7-51EDFAC09688}" destId="{09E228DF-128A-4BE1-9B16-940805BA1866}" srcOrd="0" destOrd="0" presId="urn:microsoft.com/office/officeart/2005/8/layout/vList4"/>
    <dgm:cxn modelId="{BFD4C756-9504-429C-B811-4C5287625F74}" type="presParOf" srcId="{09E228DF-128A-4BE1-9B16-940805BA1866}" destId="{1CEBE6C0-1140-4D00-B9D1-AE58DC0A31B3}" srcOrd="0" destOrd="0" presId="urn:microsoft.com/office/officeart/2005/8/layout/vList4"/>
    <dgm:cxn modelId="{16524870-78E2-4BFD-9253-2F16064B21D8}" type="presOf" srcId="{FB08A950-FDF8-4976-BC8F-37FBACF0FCC4}" destId="{1CEBE6C0-1140-4D00-B9D1-AE58DC0A31B3}" srcOrd="0" destOrd="0" presId="urn:microsoft.com/office/officeart/2005/8/layout/vList4"/>
    <dgm:cxn modelId="{EF00EAC6-F16D-4ABB-99E3-5BA0C3F0CED0}" type="presParOf" srcId="{09E228DF-128A-4BE1-9B16-940805BA1866}" destId="{83368691-2834-41B0-BCD9-72D94E52C6ED}" srcOrd="1" destOrd="0" presId="urn:microsoft.com/office/officeart/2005/8/layout/vList4"/>
    <dgm:cxn modelId="{7BD218FC-F462-4AF8-A427-945463992B87}" type="presParOf" srcId="{09E228DF-128A-4BE1-9B16-940805BA1866}" destId="{A18A8F0F-A156-421E-88FF-0BF5D2968957}" srcOrd="2" destOrd="0" presId="urn:microsoft.com/office/officeart/2005/8/layout/vList4"/>
    <dgm:cxn modelId="{F3B07041-48FF-4AFC-930F-DB94906FDA33}" type="presOf" srcId="{FB08A950-FDF8-4976-BC8F-37FBACF0FCC4}" destId="{A18A8F0F-A156-421E-88FF-0BF5D2968957}" srcOrd="1" destOrd="0" presId="urn:microsoft.com/office/officeart/2005/8/layout/vList4"/>
    <dgm:cxn modelId="{245F4AF8-94E1-4E6D-A8A4-AEC0E44EF672}" type="presParOf" srcId="{4ECEEC95-8F66-4010-BAC7-51EDFAC09688}" destId="{2B2D7349-DF6C-42CE-A04D-81841D39878C}" srcOrd="1" destOrd="0" presId="urn:microsoft.com/office/officeart/2005/8/layout/vList4"/>
    <dgm:cxn modelId="{E5BA6975-2D4E-4FB4-A723-BDB14C34A61F}" type="presParOf" srcId="{4ECEEC95-8F66-4010-BAC7-51EDFAC09688}" destId="{E7FC76FF-36AE-41BE-8683-C177051B1AC8}" srcOrd="2" destOrd="0" presId="urn:microsoft.com/office/officeart/2005/8/layout/vList4"/>
    <dgm:cxn modelId="{259F7D6F-4EA7-4073-BD85-550114D3AD71}" type="presParOf" srcId="{E7FC76FF-36AE-41BE-8683-C177051B1AC8}" destId="{5831D8FE-92C7-4311-9D0A-4B9D14813415}" srcOrd="0" destOrd="0" presId="urn:microsoft.com/office/officeart/2005/8/layout/vList4"/>
    <dgm:cxn modelId="{794D0A0B-B1F7-4F8E-BD06-71680E17570E}" type="presOf" srcId="{F6600141-5173-4F9A-9E97-25323548BA5A}" destId="{5831D8FE-92C7-4311-9D0A-4B9D14813415}" srcOrd="0" destOrd="0" presId="urn:microsoft.com/office/officeart/2005/8/layout/vList4"/>
    <dgm:cxn modelId="{25330F3A-6A6C-46DA-840F-216AFC57A158}" type="presParOf" srcId="{E7FC76FF-36AE-41BE-8683-C177051B1AC8}" destId="{811BE5E4-8AD8-4C3F-AE27-223FF6AA92E6}" srcOrd="1" destOrd="0" presId="urn:microsoft.com/office/officeart/2005/8/layout/vList4"/>
    <dgm:cxn modelId="{7DD87902-7F7B-4961-857E-278062569E6D}" type="presParOf" srcId="{E7FC76FF-36AE-41BE-8683-C177051B1AC8}" destId="{F0866A3C-A50E-4607-A3F6-1471523EAC2B}" srcOrd="2" destOrd="0" presId="urn:microsoft.com/office/officeart/2005/8/layout/vList4"/>
    <dgm:cxn modelId="{8DFA2EE0-F338-4C58-824E-222F7813E6B0}" type="presOf" srcId="{F6600141-5173-4F9A-9E97-25323548BA5A}" destId="{F0866A3C-A50E-4607-A3F6-1471523EAC2B}" srcOrd="1" destOrd="0" presId="urn:microsoft.com/office/officeart/2005/8/layout/vList4"/>
    <dgm:cxn modelId="{2A70A717-8031-4B4C-89AE-DBD3745B7545}" type="presParOf" srcId="{4ECEEC95-8F66-4010-BAC7-51EDFAC09688}" destId="{F049D40F-89FB-4037-8F83-646D409C76F9}" srcOrd="3" destOrd="0" presId="urn:microsoft.com/office/officeart/2005/8/layout/vList4"/>
    <dgm:cxn modelId="{436A27A1-B9FD-4B42-B192-19526E5D4204}" type="presParOf" srcId="{4ECEEC95-8F66-4010-BAC7-51EDFAC09688}" destId="{B617FA24-E430-4819-A32A-0E8C2F240891}" srcOrd="4" destOrd="0" presId="urn:microsoft.com/office/officeart/2005/8/layout/vList4"/>
    <dgm:cxn modelId="{1F4C7CB2-DED6-410D-8063-79A02C1DC2B2}" type="presParOf" srcId="{B617FA24-E430-4819-A32A-0E8C2F240891}" destId="{3A407E1C-3797-4F27-B9BB-DABCC5145B15}" srcOrd="0" destOrd="0" presId="urn:microsoft.com/office/officeart/2005/8/layout/vList4"/>
    <dgm:cxn modelId="{D260D25A-B6F7-48AD-8344-3B1F34EC88B6}" type="presOf" srcId="{A7F91E4D-8A25-421E-8573-D9DE78CD62DE}" destId="{3A407E1C-3797-4F27-B9BB-DABCC5145B15}" srcOrd="0" destOrd="0" presId="urn:microsoft.com/office/officeart/2005/8/layout/vList4"/>
    <dgm:cxn modelId="{7A6BA690-1CD8-41BE-AF6C-9F1C36E057E6}" type="presParOf" srcId="{B617FA24-E430-4819-A32A-0E8C2F240891}" destId="{EF63AC0C-A028-4637-96B7-1A3CFE896447}" srcOrd="1" destOrd="0" presId="urn:microsoft.com/office/officeart/2005/8/layout/vList4"/>
    <dgm:cxn modelId="{15EB03E9-0CB8-40C8-8562-35D1E3131756}" type="presParOf" srcId="{B617FA24-E430-4819-A32A-0E8C2F240891}" destId="{5844B638-5454-46B3-AB11-EF1D0CB1B81D}" srcOrd="2" destOrd="0" presId="urn:microsoft.com/office/officeart/2005/8/layout/vList4"/>
    <dgm:cxn modelId="{5BC17BEB-7366-4B5E-B3BF-DFFA8F6FBA52}" type="presOf" srcId="{A7F91E4D-8A25-421E-8573-D9DE78CD62DE}" destId="{5844B638-5454-46B3-AB11-EF1D0CB1B81D}" srcOrd="1" destOrd="0" presId="urn:microsoft.com/office/officeart/2005/8/layout/vList4"/>
    <dgm:cxn modelId="{CC0D317A-90B0-4137-9748-400EC76F5F18}" type="presParOf" srcId="{4ECEEC95-8F66-4010-BAC7-51EDFAC09688}" destId="{A3A96AA2-1A19-443B-8A1A-E2B7C4BF3829}" srcOrd="5" destOrd="0" presId="urn:microsoft.com/office/officeart/2005/8/layout/vList4"/>
    <dgm:cxn modelId="{DAA76670-E293-4B48-86E5-3D8F28745888}" type="presParOf" srcId="{4ECEEC95-8F66-4010-BAC7-51EDFAC09688}" destId="{D008C256-531E-4296-B167-72D8CC88C257}" srcOrd="6" destOrd="0" presId="urn:microsoft.com/office/officeart/2005/8/layout/vList4"/>
    <dgm:cxn modelId="{7ACB60F8-9488-44BF-86D6-4C720EC45380}" type="presParOf" srcId="{D008C256-531E-4296-B167-72D8CC88C257}" destId="{742F2D4D-D472-4C6B-84AC-8FBA3D1C932E}" srcOrd="0" destOrd="0" presId="urn:microsoft.com/office/officeart/2005/8/layout/vList4"/>
    <dgm:cxn modelId="{A01F64DB-ABF5-4350-ACB7-E454893FE861}" type="presOf" srcId="{7652C3AE-7FAD-42D8-88F1-4BCAE9869B61}" destId="{742F2D4D-D472-4C6B-84AC-8FBA3D1C932E}" srcOrd="0" destOrd="0" presId="urn:microsoft.com/office/officeart/2005/8/layout/vList4"/>
    <dgm:cxn modelId="{C9C1FACD-D89A-4D4E-90C3-0CBB8118DF4E}" type="presParOf" srcId="{D008C256-531E-4296-B167-72D8CC88C257}" destId="{C6CF6681-979B-44DC-ACEA-A9E06EA78B75}" srcOrd="1" destOrd="0" presId="urn:microsoft.com/office/officeart/2005/8/layout/vList4"/>
    <dgm:cxn modelId="{866E6731-A6EE-4AC5-AE2A-83C803FC4781}" type="presParOf" srcId="{D008C256-531E-4296-B167-72D8CC88C257}" destId="{45BDBE48-EF4D-497A-970E-80ED03BFC056}" srcOrd="2" destOrd="0" presId="urn:microsoft.com/office/officeart/2005/8/layout/vList4"/>
    <dgm:cxn modelId="{A5C16342-CC5C-4389-9960-6465197BB165}" type="presOf" srcId="{7652C3AE-7FAD-42D8-88F1-4BCAE9869B61}" destId="{45BDBE48-EF4D-497A-970E-80ED03BFC056}" srcOrd="1" destOrd="0" presId="urn:microsoft.com/office/officeart/2005/8/layout/vList4"/>
    <dgm:cxn modelId="{8E9E9111-4495-40FD-B941-725DA99AEF84}" type="presParOf" srcId="{4ECEEC95-8F66-4010-BAC7-51EDFAC09688}" destId="{83B556AF-90ED-4389-9529-9D89FB7A975A}" srcOrd="7" destOrd="0" presId="urn:microsoft.com/office/officeart/2005/8/layout/vList4"/>
    <dgm:cxn modelId="{D957E054-6192-4300-81E2-54D00DFB582E}" type="presParOf" srcId="{4ECEEC95-8F66-4010-BAC7-51EDFAC09688}" destId="{62B86646-806C-4660-83F8-A6E3221261E4}" srcOrd="8" destOrd="0" presId="urn:microsoft.com/office/officeart/2005/8/layout/vList4"/>
    <dgm:cxn modelId="{C4216FD6-1B8D-4B3F-9279-CF0A1D8E79CE}" type="presParOf" srcId="{62B86646-806C-4660-83F8-A6E3221261E4}" destId="{FBACF3B0-8E1F-42CF-9AD0-FD63D1D5CBF1}" srcOrd="0" destOrd="0" presId="urn:microsoft.com/office/officeart/2005/8/layout/vList4"/>
    <dgm:cxn modelId="{80A34BEA-D180-4296-A4BB-48232400C3F4}" type="presOf" srcId="{DB30FBA8-02AF-4545-BE1A-D3B014612E5C}" destId="{FBACF3B0-8E1F-42CF-9AD0-FD63D1D5CBF1}" srcOrd="0" destOrd="0" presId="urn:microsoft.com/office/officeart/2005/8/layout/vList4"/>
    <dgm:cxn modelId="{DE0E15B8-88A8-4853-9B3C-E6383F744708}" type="presParOf" srcId="{62B86646-806C-4660-83F8-A6E3221261E4}" destId="{A7FA6F32-D41C-48AB-BD57-6FD95D3CB9D9}" srcOrd="1" destOrd="0" presId="urn:microsoft.com/office/officeart/2005/8/layout/vList4"/>
    <dgm:cxn modelId="{3F2B3642-538D-42AC-8845-0695F69F3716}" type="presParOf" srcId="{62B86646-806C-4660-83F8-A6E3221261E4}" destId="{A4D188D7-A27B-463F-8BF8-A8DD167ED6CE}" srcOrd="2" destOrd="0" presId="urn:microsoft.com/office/officeart/2005/8/layout/vList4"/>
    <dgm:cxn modelId="{CCBC2983-BBC0-4A4A-980C-2A1F06866293}" type="presOf" srcId="{DB30FBA8-02AF-4545-BE1A-D3B014612E5C}" destId="{A4D188D7-A27B-463F-8BF8-A8DD167ED6CE}" srcOrd="1" destOrd="0" presId="urn:microsoft.com/office/officeart/2005/8/layout/vList4"/>
    <dgm:cxn modelId="{E994B225-998C-414D-B585-8928CABA6EEC}" type="presParOf" srcId="{4ECEEC95-8F66-4010-BAC7-51EDFAC09688}" destId="{A5569F52-BE46-4CA6-8253-696280260BEB}" srcOrd="9" destOrd="0" presId="urn:microsoft.com/office/officeart/2005/8/layout/vList4"/>
    <dgm:cxn modelId="{457B37F4-622B-4721-9911-C3754F341E26}" type="presParOf" srcId="{4ECEEC95-8F66-4010-BAC7-51EDFAC09688}" destId="{02237DB5-1B8D-462F-A492-E05570002DD8}" srcOrd="10" destOrd="0" presId="urn:microsoft.com/office/officeart/2005/8/layout/vList4"/>
    <dgm:cxn modelId="{57B6A9DC-B363-4C35-BDDD-18654C44FEA3}" type="presParOf" srcId="{02237DB5-1B8D-462F-A492-E05570002DD8}" destId="{C42F3927-36CA-4ABF-BC44-80231515CAB7}" srcOrd="0" destOrd="0" presId="urn:microsoft.com/office/officeart/2005/8/layout/vList4"/>
    <dgm:cxn modelId="{017AAF18-B430-4190-A30E-3F04E4413005}" type="presOf" srcId="{C7A28335-CCA2-4B9F-9422-68FD6D8183BC}" destId="{C42F3927-36CA-4ABF-BC44-80231515CAB7}" srcOrd="0" destOrd="0" presId="urn:microsoft.com/office/officeart/2005/8/layout/vList4"/>
    <dgm:cxn modelId="{8B2731C3-314B-4977-8A63-B6AFF0D6B0B1}" type="presParOf" srcId="{02237DB5-1B8D-462F-A492-E05570002DD8}" destId="{C90E11E6-563E-4D8D-BDFB-5F420FAB2D67}" srcOrd="1" destOrd="0" presId="urn:microsoft.com/office/officeart/2005/8/layout/vList4"/>
    <dgm:cxn modelId="{773BA220-E380-4217-89E8-B441CE6FBBE4}" type="presParOf" srcId="{02237DB5-1B8D-462F-A492-E05570002DD8}" destId="{FE6EE0D8-A32F-4484-9E80-D96709C83A09}" srcOrd="2" destOrd="0" presId="urn:microsoft.com/office/officeart/2005/8/layout/vList4"/>
    <dgm:cxn modelId="{75C55E03-11B0-4FC4-8731-69BC03B4E0EF}" type="presOf" srcId="{C7A28335-CCA2-4B9F-9422-68FD6D8183BC}" destId="{FE6EE0D8-A32F-4484-9E80-D96709C83A09}" srcOrd="1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655A84C-BF2A-449B-8E31-2D8D0E80A0F7}" type="doc">
      <dgm:prSet loTypeId="urn:microsoft.com/office/officeart/2005/8/layout/pList1" loCatId="pictur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D8A63A3-C760-4244-89F5-9C9CA4AA83EA}" type="parTrans" cxnId="{C24BA35B-F0A9-4CAE-B093-FC5AA36CCD6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9A013-EEBC-4DD2-B210-847CBF37D228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Отдаляется от семьи и старых друзей 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479AA-6161-4E5F-8722-23A1137D1F6F}" type="sibTrans" cxnId="{C24BA35B-F0A9-4CAE-B093-FC5AA36CCD66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DE68B4-8C16-4A83-B660-FE733A172E42}" type="parTrans" cxnId="{0182F272-771B-42A3-811E-F1545A3621D8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C8986-D727-4873-815A-B0F63BA6DE97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Социальная отчужденность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26805-E181-41AB-8C40-9E4E5DEEE1B4}" type="sibTrans" cxnId="{0182F272-771B-42A3-811E-F1545A3621D8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C2245-7C96-49B0-9925-72B4DA6EF0BD}" type="parTrans" cxnId="{135A83E1-83CD-413B-B938-A8BCB3CABC91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730EF3-37B0-4780-9F8B-ADF9C2071BA8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Низкая самооценка и обостренная потребность в принадлежности к группе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06304-78ED-4B76-B0B0-ED1DEA070424}" type="sibTrans" cxnId="{135A83E1-83CD-413B-B938-A8BCB3CABC91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72A14-7DA9-4ADD-B75B-4BEEE359F53A}" type="parTrans" cxnId="{F115464E-CE57-4AF7-A07B-521B5A0AC990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B5B0B-578E-4A7C-A257-33CB4878AFB1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Стал более агрессивным, жестко делит мир на хороших и плохих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C57E9-36E0-436D-A15E-1050A8A267B3}" type="sibTrans" cxnId="{F115464E-CE57-4AF7-A07B-521B5A0AC990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6A7803-D02D-4FBE-8F87-4DC649224A45}" type="parTrans" cxnId="{67B92465-A859-4265-B28E-7B2E380FEF1A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8B75F-EF53-4AAB-95D4-80D900E02FC3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 Во время спорных дискуссий стал резко категоричным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38014-C95D-4127-BACE-3E785FE5D187}" type="sibTrans" cxnId="{67B92465-A859-4265-B28E-7B2E380FEF1A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0D616-A8F6-4EEE-B6BD-EC8BF47465BD}" type="parTrans" cxnId="{3030E2F2-0FCA-4C6F-8B1B-1BAB620C14B3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2C6CA-F688-487F-A35A-970EFB3640FB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В лексиконе появляется специфическая, ненормативная либо жаргонная лексика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8862F-D0F3-46B3-AF73-1C93FB086E72}" type="sibTrans" cxnId="{3030E2F2-0FCA-4C6F-8B1B-1BAB620C14B3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02C09-0FAD-440E-9A5D-17CC3029669F}" type="parTrans" cxnId="{34C56B39-BF1B-477B-890A-1C83B95DFBE6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50A61-77F1-4A33-8662-7FA84D3FF7C6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Резкая смена стиля одежды 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CA837-8C4E-4B0B-BAAD-2478C1EBB289}" type="sibTrans" cxnId="{34C56B39-BF1B-477B-890A-1C83B95DFBE6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76506-1348-493D-ADBA-631187128D0B}" type="parTrans" cxnId="{51E8E195-0D4E-44E9-931A-335537CE3AE5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56548-F783-4D6F-8DB0-221460DA851E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Появление татуировок с изображением символики и аббревиатур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6DAB7-FE55-4741-A51E-B53E71ADB6C8}" type="sibTrans" cxnId="{51E8E195-0D4E-44E9-931A-335537CE3AE5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8E464-DD2A-4B63-B5C2-E00414106531}" type="parTrans" cxnId="{7CE863D3-BE94-4295-BBE1-C8A30487AFEB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09334-6AF7-43C9-B156-91CFA0F14071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Повышенное увлечение вредными привычками или же яркое их осуждение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72FAC-02E7-48D8-A52B-8A034DF80060}" type="sibTrans" cxnId="{7CE863D3-BE94-4295-BBE1-C8A30487AFEB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C6E19-0BB3-426E-BD63-D09B8EFA333C}" type="parTrans" cxnId="{FCBC23A1-BECF-4A21-B9BD-8DEB38DBDBFA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C4BB34-9A57-493D-B307-C4E6FF26ECB3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Стремится к уединению, внезапно ограничивает паролем компьютер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0D7C7-8DA3-4A46-B619-AB2EE3A88613}" type="sibTrans" cxnId="{FCBC23A1-BECF-4A21-B9BD-8DEB38DBDBFA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7376B-6F05-4CC2-AEC8-6C71529C7AFE}" type="parTrans" cxnId="{DA3DF1C2-AA78-4671-BC5C-28B1323E7FF5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E1296-9A7D-4AB6-8461-C0392BD8B58F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Интернет-псевдонимы, подписки в социальных сетях, пароли и т.п. носят националистический характер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2FE61-1CD8-4446-8CD2-10A505F31471}" type="sibTrans" cxnId="{DA3DF1C2-AA78-4671-BC5C-28B1323E7FF5}">
      <dgm:prSet/>
      <dgm:spPr/>
      <dgm:t>
        <a:bodyPr/>
        <a:lstStyle/>
        <a:p>
          <a:endParaRPr lang="ru-RU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2D064-9DAD-4B30-B248-B640C02CFC26}" type="parTrans" cxnId="{F2E11D59-AB6C-4CDD-8E14-3E2AEB752A8D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0C429-F73F-4575-A8BE-8C0DA98E5EB8}">
      <dgm:prSet phldrT="[Текст]" custT="1"/>
      <dgm:spPr/>
      <dgm:t>
        <a:bodyPr anchor="ctr"/>
        <a:lstStyle/>
        <a:p>
          <a:r>
            <a:rPr lang="ru-RU" sz="12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На компьютере оказывается много разных сохраненных ссылок или файлов экстремистского содержания</a:t>
          </a:r>
          <a:endParaRPr lang="ru-RU" sz="12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76C6-2432-4630-9431-D965193930B6}" type="sibTrans" cxnId="{F2E11D59-AB6C-4CDD-8E14-3E2AEB752A8D}">
      <dgm:prSet custT="1"/>
      <dgm:spPr/>
      <dgm:t>
        <a:bodyPr/>
        <a:lstStyle/>
        <a:p>
          <a:endParaRPr lang="ru-RU" sz="1000" b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321DE8-0446-409C-9703-53199B29F14C}" type="pres">
      <dgm:prSet presAssocID="{9655A84C-BF2A-449B-8E31-2D8D0E80A0F7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922B5-D299-44A4-91AA-C9FE34AFD8D6}" type="pres">
      <dgm:prSet presAssocID="{1549A013-EEBC-4DD2-B210-847CBF37D228}" presName="compNode"/>
      <dgm:spPr/>
      <dgm:t>
        <a:bodyPr/>
        <a:lstStyle/>
        <a:p/>
      </dgm:t>
    </dgm:pt>
    <dgm:pt modelId="{E4430579-D0B4-4B4D-A345-26BADBCF7A91}" type="pres">
      <dgm:prSet presAssocID="{1549A013-EEBC-4DD2-B210-847CBF37D228}" presName="pictRect" presStyleLbl="node1" presStyleCnt="12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572F6D8-0A75-49A1-84B2-A9FBD0C7EB9E}" type="pres">
      <dgm:prSet presAssocID="{1549A013-EEBC-4DD2-B210-847CBF37D228}" presName="textRect" presStyleLbl="revTx" presStyleCnt="12" custLinFactNeighborX="1221" custLinFactNeighborY="7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BB07B-CAF0-4B85-A90D-40D5DB3E7D80}" type="pres">
      <dgm:prSet presAssocID="{343479AA-6161-4E5F-8722-23A1137D1F6F}" presName="sibTrans" presStyleLbl="sibTrans2D1" presStyleCnt="11"/>
      <dgm:spPr/>
      <dgm:t>
        <a:bodyPr/>
        <a:lstStyle/>
        <a:p>
          <a:endParaRPr lang="ru-RU"/>
        </a:p>
      </dgm:t>
    </dgm:pt>
    <dgm:pt modelId="{630EAD0D-4C14-42A9-AAAD-6460B5431175}" type="pres">
      <dgm:prSet presAssocID="{E9CC8986-D727-4873-815A-B0F63BA6DE97}" presName="compNode"/>
      <dgm:spPr/>
      <dgm:t>
        <a:bodyPr/>
        <a:lstStyle/>
        <a:p/>
      </dgm:t>
    </dgm:pt>
    <dgm:pt modelId="{D0DEEB35-4160-48BC-8A16-5FAFABAE14BC}" type="pres">
      <dgm:prSet presAssocID="{E9CC8986-D727-4873-815A-B0F63BA6DE97}" presName="pictRect" presStyleLbl="node1" presStyleIdx="1" presStyleCnt="12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4000" r="-1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F71A4B8-4B46-4CC7-A397-761DC8CDF37D}" type="pres">
      <dgm:prSet presAssocID="{E9CC8986-D727-4873-815A-B0F63BA6DE97}" presName="textRect" presStyleLbl="revTx" presStyleIdx="1" presStyleCnt="12" custLinFactNeighborX="951" custLinFactNeighborY="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9694-A776-4444-A008-58C8F7FCE021}" type="pres">
      <dgm:prSet presAssocID="{22C26805-E181-41AB-8C40-9E4E5DEEE1B4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1B4BC3A1-3706-46DF-A084-3B1BB0A4E538}" type="pres">
      <dgm:prSet presAssocID="{3A730EF3-37B0-4780-9F8B-ADF9C2071BA8}" presName="compNode"/>
      <dgm:spPr/>
      <dgm:t>
        <a:bodyPr/>
        <a:lstStyle/>
        <a:p/>
      </dgm:t>
    </dgm:pt>
    <dgm:pt modelId="{4E58DD69-DB75-4FE6-AC6F-84C720500D7B}" type="pres">
      <dgm:prSet presAssocID="{3A730EF3-37B0-4780-9F8B-ADF9C2071BA8}" presName="pictRect" presStyleLbl="node1" presStyleIdx="2" presStyleCnt="12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6E8C83D-98AC-45D1-A54E-8737D288E25E}" type="pres">
      <dgm:prSet presAssocID="{3A730EF3-37B0-4780-9F8B-ADF9C2071BA8}" presName="textRect" presStyleLbl="revTx" presStyleIdx="2" presStyleCnt="12" custLinFactNeighborX="-459" custLinFactNeighborY="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BF875-D89C-455D-8322-0650BE03D295}" type="pres">
      <dgm:prSet presAssocID="{D9606304-78ED-4B76-B0B0-ED1DEA070424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9980E086-7A93-4BCB-8D05-CAE691296811}" type="pres">
      <dgm:prSet presAssocID="{108B5B0B-578E-4A7C-A257-33CB4878AFB1}" presName="compNode"/>
      <dgm:spPr/>
      <dgm:t>
        <a:bodyPr/>
        <a:lstStyle/>
        <a:p/>
      </dgm:t>
    </dgm:pt>
    <dgm:pt modelId="{F21FD0D7-A8A6-4A0F-919B-A51ADAFC0DD7}" type="pres">
      <dgm:prSet presAssocID="{108B5B0B-578E-4A7C-A257-33CB4878AFB1}" presName="pictRect" presStyleLbl="node1" presStyleIdx="3" presStyleCnt="12"/>
      <dgm:sp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DC78EBE-320C-463D-B667-D0804F5B3F5B}" type="pres">
      <dgm:prSet presAssocID="{108B5B0B-578E-4A7C-A257-33CB4878AFB1}" presName="textRect" presStyleLbl="revTx" presStyleIdx="3" presStyleCnt="12" custLinFactNeighborX="951" custLinFactNeighborY="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C16FF-E47E-4EF7-AC4C-95B0BA5942B7}" type="pres">
      <dgm:prSet presAssocID="{6A6C57E9-36E0-436D-A15E-1050A8A267B3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198A2F85-3CD0-43F9-A54C-E7BE7E267FE8}" type="pres">
      <dgm:prSet presAssocID="{BEA8B75F-EF53-4AAB-95D4-80D900E02FC3}" presName="compNode"/>
      <dgm:spPr/>
      <dgm:t>
        <a:bodyPr/>
        <a:lstStyle/>
        <a:p/>
      </dgm:t>
    </dgm:pt>
    <dgm:pt modelId="{43E5B2A2-2270-420E-8ACD-7C35D6FC457A}" type="pres">
      <dgm:prSet presAssocID="{BEA8B75F-EF53-4AAB-95D4-80D900E02FC3}" presName="pictRect" presStyleLbl="node1" presStyleIdx="4" presStyleCnt="12"/>
      <dgm:spPr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6E40E4A-A625-46B8-A2C0-EC03BC3DA7BF}" type="pres">
      <dgm:prSet presAssocID="{BEA8B75F-EF53-4AAB-95D4-80D900E02FC3}" presName="textRect" presStyleLbl="revTx" presStyleIdx="4" presStyleCnt="12" custLinFactNeighborY="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9E094-FD2C-4C78-9C29-4576CF9B08E6}" type="pres">
      <dgm:prSet presAssocID="{0C438014-C95D-4127-BACE-3E785FE5D187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6C6C5EDE-71C1-4A5A-8437-A1784280B638}" type="pres">
      <dgm:prSet presAssocID="{6002C6CA-F688-487F-A35A-970EFB3640FB}" presName="compNode"/>
      <dgm:spPr/>
      <dgm:t>
        <a:bodyPr/>
        <a:lstStyle/>
        <a:p/>
      </dgm:t>
    </dgm:pt>
    <dgm:pt modelId="{DB7B413A-CCE1-46AB-8D77-23243516F691}" type="pres">
      <dgm:prSet presAssocID="{6002C6CA-F688-487F-A35A-970EFB3640FB}" presName="pictRect" presStyleLbl="node1" presStyleIdx="5" presStyleCnt="12"/>
      <dgm:spPr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4A6DE3A1-F025-4EAC-B225-D69ABDC9DEC3}" type="pres">
      <dgm:prSet presAssocID="{6002C6CA-F688-487F-A35A-970EFB3640FB}" presName="textRect" presStyleLbl="revTx" presStyleIdx="5" presStyleCnt="12" custLinFactNeighborY="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C147F-E3AB-4232-9C0E-E5E26F197B19}" type="pres">
      <dgm:prSet presAssocID="{9B88862F-D0F3-46B3-AF73-1C93FB086E72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DD732A40-2FE3-44B2-BE22-93E36AD5DF98}" type="pres">
      <dgm:prSet presAssocID="{10850A61-77F1-4A33-8662-7FA84D3FF7C6}" presName="compNode"/>
      <dgm:spPr/>
      <dgm:t>
        <a:bodyPr/>
        <a:lstStyle/>
        <a:p/>
      </dgm:t>
    </dgm:pt>
    <dgm:pt modelId="{F37E8687-0390-4926-9E83-F6FE8011EDDD}" type="pres">
      <dgm:prSet presAssocID="{10850A61-77F1-4A33-8662-7FA84D3FF7C6}" presName="pictRect" presStyleLbl="node1" presStyleIdx="6" presStyleCnt="12"/>
      <dgm:spPr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73000" b="-7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6EA589D0-EE7C-46FA-858D-DDA42242B491}" type="pres">
      <dgm:prSet presAssocID="{10850A61-77F1-4A33-8662-7FA84D3FF7C6}" presName="textRect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3BE5B-4581-49F6-A83B-74A574A146A8}" type="pres">
      <dgm:prSet presAssocID="{A96CA837-8C4E-4B0B-BAAD-2478C1EBB289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A251921D-93E9-47D2-A8BB-EB3BFEFB414E}" type="pres">
      <dgm:prSet presAssocID="{AEC56548-F783-4D6F-8DB0-221460DA851E}" presName="compNode"/>
      <dgm:spPr/>
      <dgm:t>
        <a:bodyPr/>
        <a:lstStyle/>
        <a:p/>
      </dgm:t>
    </dgm:pt>
    <dgm:pt modelId="{61ADE33E-FBF2-4291-B1ED-FB8FAD77FC54}" type="pres">
      <dgm:prSet presAssocID="{AEC56548-F783-4D6F-8DB0-221460DA851E}" presName="pictRect" presStyleLbl="node1" presStyleIdx="7" presStyleCnt="12"/>
      <dgm:spPr>
        <a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4000" b="-4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5385749F-FF7C-4C1B-B29C-041298FC8785}" type="pres">
      <dgm:prSet presAssocID="{AEC56548-F783-4D6F-8DB0-221460DA851E}" presName="textRect" presStyleLbl="revTx" presStyleIdx="7" presStyleCnt="12" custLinFactNeighborX="-917" custLinFactNeighborY="17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6CE3B-2F1F-48ED-B000-B94BB32FA247}" type="pres">
      <dgm:prSet presAssocID="{FAA6DAB7-FE55-4741-A51E-B53E71ADB6C8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E475410D-46F5-45FB-AC18-41A67425258F}" type="pres">
      <dgm:prSet presAssocID="{A6D09334-6AF7-43C9-B156-91CFA0F14071}" presName="compNode"/>
      <dgm:spPr/>
      <dgm:t>
        <a:bodyPr/>
        <a:lstStyle/>
        <a:p/>
      </dgm:t>
    </dgm:pt>
    <dgm:pt modelId="{B676A5BF-8F69-476E-BADD-6DC51198EC86}" type="pres">
      <dgm:prSet presAssocID="{A6D09334-6AF7-43C9-B156-91CFA0F14071}" presName="pictRect" presStyleLbl="node1" presStyleIdx="8" presStyleCnt="12"/>
      <dgm:spPr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8A623BC-94DE-47BC-83D8-C397EB5984C0}" type="pres">
      <dgm:prSet presAssocID="{A6D09334-6AF7-43C9-B156-91CFA0F14071}" presName="textRect" presStyleLbl="revTx" presStyleIdx="8" presStyleCnt="12" custLinFactNeighborX="-475" custLinFactNeighborY="9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11409-6438-475F-B254-1AFAEC482847}" type="pres">
      <dgm:prSet presAssocID="{06172FAC-02E7-48D8-A52B-8A034DF80060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D0735AEE-1834-489C-ABC0-7481E7514E0A}" type="pres">
      <dgm:prSet presAssocID="{FAC4BB34-9A57-493D-B307-C4E6FF26ECB3}" presName="compNode"/>
      <dgm:spPr/>
      <dgm:t>
        <a:bodyPr/>
        <a:lstStyle/>
        <a:p/>
      </dgm:t>
    </dgm:pt>
    <dgm:pt modelId="{15C3C4A0-A43B-4839-B4FE-2FD76775B012}" type="pres">
      <dgm:prSet presAssocID="{FAC4BB34-9A57-493D-B307-C4E6FF26ECB3}" presName="pictRect" presStyleLbl="node1" presStyleIdx="9" presStyleCnt="12"/>
      <dgm:spPr>
        <a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9000" r="-9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70E4D13-6951-4779-9FFF-9009548CBE03}" type="pres">
      <dgm:prSet presAssocID="{FAC4BB34-9A57-493D-B307-C4E6FF26ECB3}" presName="textRect" presStyleLbl="revTx" presStyleIdx="9" presStyleCnt="12" custLinFactNeighborX="-459" custLinFactNeighborY="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0D5A2-1402-4F6E-A19D-D2A6B63749A7}" type="pres">
      <dgm:prSet presAssocID="{E740D7C7-8DA3-4A46-B619-AB2EE3A88613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7C4E13F1-05B6-42F1-B2FB-5FE553215B76}" type="pres">
      <dgm:prSet presAssocID="{E05E1296-9A7D-4AB6-8461-C0392BD8B58F}" presName="compNode"/>
      <dgm:spPr/>
      <dgm:t>
        <a:bodyPr/>
        <a:lstStyle/>
        <a:p/>
      </dgm:t>
    </dgm:pt>
    <dgm:pt modelId="{D10CC2E7-6885-4329-8744-29F7D3D53F97}" type="pres">
      <dgm:prSet presAssocID="{E05E1296-9A7D-4AB6-8461-C0392BD8B58F}" presName="pictRect" presStyleLbl="node1" presStyleIdx="10" presStyleCnt="12"/>
      <dgm:spPr>
        <a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D66226A-E2BD-4FA8-AB92-22AC1C0E5567}" type="pres">
      <dgm:prSet presAssocID="{E05E1296-9A7D-4AB6-8461-C0392BD8B58F}" presName="textRect" presStyleLbl="revTx" presStyleIdx="10" presStyleCnt="12" custLinFactNeighborY="2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1998D-B38A-46DD-8C9D-FDD281DBF01C}" type="pres">
      <dgm:prSet presAssocID="{DC62FE61-1CD8-4446-8CD2-10A505F31471}" presName="sibTrans" presStyleLbl="sibTrans2D1" presStyleIdx="10" presStyleCnt="11"/>
      <dgm:spPr/>
      <dgm:t>
        <a:bodyPr/>
        <a:lstStyle/>
        <a:p>
          <a:endParaRPr lang="ru-RU"/>
        </a:p>
      </dgm:t>
    </dgm:pt>
    <dgm:pt modelId="{D88EEE4E-5665-4556-B13B-5B3F2270DA2A}" type="pres">
      <dgm:prSet presAssocID="{3280C429-F73F-4575-A8BE-8C0DA98E5EB8}" presName="compNode"/>
      <dgm:spPr/>
      <dgm:t>
        <a:bodyPr/>
        <a:lstStyle/>
        <a:p/>
      </dgm:t>
    </dgm:pt>
    <dgm:pt modelId="{2EA74F2E-FCAC-4E0C-989F-CBED842492D3}" type="pres">
      <dgm:prSet presAssocID="{3280C429-F73F-4575-A8BE-8C0DA98E5EB8}" presName="pictRect" presStyleLbl="node1" presStyleIdx="11" presStyleCnt="12"/>
      <dgm:spPr>
        <a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1000" r="-11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A9508259-30FA-42E0-9F1F-04CA9F16BE51}" type="pres">
      <dgm:prSet presAssocID="{3280C429-F73F-4575-A8BE-8C0DA98E5EB8}" presName="textRect" presStyleLbl="revTx" presStyleIdx="11" presStyleCnt="12" custLinFactNeighborX="-475" custLinFactNeighborY="38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4BA35B-F0A9-4CAE-B093-FC5AA36CCD66}" srcId="{9655A84C-BF2A-449B-8E31-2D8D0E80A0F7}" destId="{1549A013-EEBC-4DD2-B210-847CBF37D228}" srcOrd="0" destOrd="0" parTransId="{5D8A63A3-C760-4244-89F5-9C9CA4AA83EA}" sibTransId="{343479AA-6161-4E5F-8722-23A1137D1F6F}"/>
    <dgm:cxn modelId="{0182F272-771B-42A3-811E-F1545A3621D8}" srcId="{9655A84C-BF2A-449B-8E31-2D8D0E80A0F7}" destId="{E9CC8986-D727-4873-815A-B0F63BA6DE97}" srcOrd="1" destOrd="0" parTransId="{44DE68B4-8C16-4A83-B660-FE733A172E42}" sibTransId="{22C26805-E181-41AB-8C40-9E4E5DEEE1B4}"/>
    <dgm:cxn modelId="{135A83E1-83CD-413B-B938-A8BCB3CABC91}" srcId="{9655A84C-BF2A-449B-8E31-2D8D0E80A0F7}" destId="{3A730EF3-37B0-4780-9F8B-ADF9C2071BA8}" srcOrd="2" destOrd="0" parTransId="{6FFC2245-7C96-49B0-9925-72B4DA6EF0BD}" sibTransId="{D9606304-78ED-4B76-B0B0-ED1DEA070424}"/>
    <dgm:cxn modelId="{F115464E-CE57-4AF7-A07B-521B5A0AC990}" srcId="{9655A84C-BF2A-449B-8E31-2D8D0E80A0F7}" destId="{108B5B0B-578E-4A7C-A257-33CB4878AFB1}" srcOrd="3" destOrd="0" parTransId="{B7672A14-7DA9-4ADD-B75B-4BEEE359F53A}" sibTransId="{6A6C57E9-36E0-436D-A15E-1050A8A267B3}"/>
    <dgm:cxn modelId="{67B92465-A859-4265-B28E-7B2E380FEF1A}" srcId="{9655A84C-BF2A-449B-8E31-2D8D0E80A0F7}" destId="{BEA8B75F-EF53-4AAB-95D4-80D900E02FC3}" srcOrd="4" destOrd="0" parTransId="{186A7803-D02D-4FBE-8F87-4DC649224A45}" sibTransId="{0C438014-C95D-4127-BACE-3E785FE5D187}"/>
    <dgm:cxn modelId="{3030E2F2-0FCA-4C6F-8B1B-1BAB620C14B3}" srcId="{9655A84C-BF2A-449B-8E31-2D8D0E80A0F7}" destId="{6002C6CA-F688-487F-A35A-970EFB3640FB}" srcOrd="5" destOrd="0" parTransId="{25F0D616-A8F6-4EEE-B6BD-EC8BF47465BD}" sibTransId="{9B88862F-D0F3-46B3-AF73-1C93FB086E72}"/>
    <dgm:cxn modelId="{34C56B39-BF1B-477B-890A-1C83B95DFBE6}" srcId="{9655A84C-BF2A-449B-8E31-2D8D0E80A0F7}" destId="{10850A61-77F1-4A33-8662-7FA84D3FF7C6}" srcOrd="6" destOrd="0" parTransId="{31802C09-0FAD-440E-9A5D-17CC3029669F}" sibTransId="{A96CA837-8C4E-4B0B-BAAD-2478C1EBB289}"/>
    <dgm:cxn modelId="{51E8E195-0D4E-44E9-931A-335537CE3AE5}" srcId="{9655A84C-BF2A-449B-8E31-2D8D0E80A0F7}" destId="{AEC56548-F783-4D6F-8DB0-221460DA851E}" srcOrd="7" destOrd="0" parTransId="{9A976506-1348-493D-ADBA-631187128D0B}" sibTransId="{FAA6DAB7-FE55-4741-A51E-B53E71ADB6C8}"/>
    <dgm:cxn modelId="{7CE863D3-BE94-4295-BBE1-C8A30487AFEB}" srcId="{9655A84C-BF2A-449B-8E31-2D8D0E80A0F7}" destId="{A6D09334-6AF7-43C9-B156-91CFA0F14071}" srcOrd="8" destOrd="0" parTransId="{D068E464-DD2A-4B63-B5C2-E00414106531}" sibTransId="{06172FAC-02E7-48D8-A52B-8A034DF80060}"/>
    <dgm:cxn modelId="{FCBC23A1-BECF-4A21-B9BD-8DEB38DBDBFA}" srcId="{9655A84C-BF2A-449B-8E31-2D8D0E80A0F7}" destId="{FAC4BB34-9A57-493D-B307-C4E6FF26ECB3}" srcOrd="9" destOrd="0" parTransId="{523C6E19-0BB3-426E-BD63-D09B8EFA333C}" sibTransId="{E740D7C7-8DA3-4A46-B619-AB2EE3A88613}"/>
    <dgm:cxn modelId="{DA3DF1C2-AA78-4671-BC5C-28B1323E7FF5}" srcId="{9655A84C-BF2A-449B-8E31-2D8D0E80A0F7}" destId="{E05E1296-9A7D-4AB6-8461-C0392BD8B58F}" srcOrd="10" destOrd="0" parTransId="{3FE7376B-6F05-4CC2-AEC8-6C71529C7AFE}" sibTransId="{DC62FE61-1CD8-4446-8CD2-10A505F31471}"/>
    <dgm:cxn modelId="{F2E11D59-AB6C-4CDD-8E14-3E2AEB752A8D}" srcId="{9655A84C-BF2A-449B-8E31-2D8D0E80A0F7}" destId="{3280C429-F73F-4575-A8BE-8C0DA98E5EB8}" srcOrd="11" destOrd="0" parTransId="{72C2D064-9DAD-4B30-B248-B640C02CFC26}" sibTransId="{8FDC76C6-2432-4630-9431-D965193930B6}"/>
    <dgm:cxn modelId="{F850953E-7462-4E8C-A1F2-314D7951681C}" type="presOf" srcId="{9655A84C-BF2A-449B-8E31-2D8D0E80A0F7}" destId="{D7321DE8-0446-409C-9703-53199B29F14C}" srcOrd="0" destOrd="0" presId="urn:microsoft.com/office/officeart/2005/8/layout/pList1"/>
    <dgm:cxn modelId="{0205D581-CF3C-4A24-9644-365E56A88C37}" type="presParOf" srcId="{D7321DE8-0446-409C-9703-53199B29F14C}" destId="{22B922B5-D299-44A4-91AA-C9FE34AFD8D6}" srcOrd="0" destOrd="0" presId="urn:microsoft.com/office/officeart/2005/8/layout/pList1"/>
    <dgm:cxn modelId="{B6C4354E-EE9A-473D-8E22-1E2A5AAFD9AD}" type="presParOf" srcId="{22B922B5-D299-44A4-91AA-C9FE34AFD8D6}" destId="{E4430579-D0B4-4B4D-A345-26BADBCF7A91}" srcOrd="0" destOrd="0" presId="urn:microsoft.com/office/officeart/2005/8/layout/pList1"/>
    <dgm:cxn modelId="{09C4178E-1432-46BF-B964-1ECE10D237A7}" type="presParOf" srcId="{22B922B5-D299-44A4-91AA-C9FE34AFD8D6}" destId="{A572F6D8-0A75-49A1-84B2-A9FBD0C7EB9E}" srcOrd="1" destOrd="0" presId="urn:microsoft.com/office/officeart/2005/8/layout/pList1"/>
    <dgm:cxn modelId="{66E8A849-6216-451C-86A5-1B59DC8C2F74}" type="presOf" srcId="{1549A013-EEBC-4DD2-B210-847CBF37D228}" destId="{A572F6D8-0A75-49A1-84B2-A9FBD0C7EB9E}" srcOrd="0" destOrd="0" presId="urn:microsoft.com/office/officeart/2005/8/layout/pList1"/>
    <dgm:cxn modelId="{32F60782-EB55-4402-959B-CE57F39E5744}" type="presParOf" srcId="{D7321DE8-0446-409C-9703-53199B29F14C}" destId="{5DFBB07B-CAF0-4B85-A90D-40D5DB3E7D80}" srcOrd="1" destOrd="0" presId="urn:microsoft.com/office/officeart/2005/8/layout/pList1"/>
    <dgm:cxn modelId="{55CA2858-FBDA-4B8F-BAAF-945231C9D8E1}" type="presOf" srcId="{343479AA-6161-4E5F-8722-23A1137D1F6F}" destId="{5DFBB07B-CAF0-4B85-A90D-40D5DB3E7D80}" srcOrd="0" destOrd="0" presId="urn:microsoft.com/office/officeart/2005/8/layout/pList1"/>
    <dgm:cxn modelId="{078E1869-430C-49C1-9915-CDE0F5F937F2}" type="presParOf" srcId="{D7321DE8-0446-409C-9703-53199B29F14C}" destId="{630EAD0D-4C14-42A9-AAAD-6460B5431175}" srcOrd="2" destOrd="0" presId="urn:microsoft.com/office/officeart/2005/8/layout/pList1"/>
    <dgm:cxn modelId="{32373F6E-D94C-45D5-B894-5C695B995561}" type="presParOf" srcId="{630EAD0D-4C14-42A9-AAAD-6460B5431175}" destId="{D0DEEB35-4160-48BC-8A16-5FAFABAE14BC}" srcOrd="0" destOrd="0" presId="urn:microsoft.com/office/officeart/2005/8/layout/pList1"/>
    <dgm:cxn modelId="{025EBF9D-F27E-4642-9C76-16EB80134B9E}" type="presParOf" srcId="{630EAD0D-4C14-42A9-AAAD-6460B5431175}" destId="{2F71A4B8-4B46-4CC7-A397-761DC8CDF37D}" srcOrd="1" destOrd="0" presId="urn:microsoft.com/office/officeart/2005/8/layout/pList1"/>
    <dgm:cxn modelId="{09503485-92DD-46DE-8F90-C8AB460992C8}" type="presOf" srcId="{E9CC8986-D727-4873-815A-B0F63BA6DE97}" destId="{2F71A4B8-4B46-4CC7-A397-761DC8CDF37D}" srcOrd="0" destOrd="0" presId="urn:microsoft.com/office/officeart/2005/8/layout/pList1"/>
    <dgm:cxn modelId="{12785AE7-A3F0-4C02-BD30-452896E00EFE}" type="presParOf" srcId="{D7321DE8-0446-409C-9703-53199B29F14C}" destId="{F05C9694-A776-4444-A008-58C8F7FCE021}" srcOrd="3" destOrd="0" presId="urn:microsoft.com/office/officeart/2005/8/layout/pList1"/>
    <dgm:cxn modelId="{46834125-B745-415F-B2EA-777E58200E9B}" type="presOf" srcId="{22C26805-E181-41AB-8C40-9E4E5DEEE1B4}" destId="{F05C9694-A776-4444-A008-58C8F7FCE021}" srcOrd="0" destOrd="0" presId="urn:microsoft.com/office/officeart/2005/8/layout/pList1"/>
    <dgm:cxn modelId="{9BB1DB29-8CF6-4F6B-BE81-CC453ECE9F61}" type="presParOf" srcId="{D7321DE8-0446-409C-9703-53199B29F14C}" destId="{1B4BC3A1-3706-46DF-A084-3B1BB0A4E538}" srcOrd="4" destOrd="0" presId="urn:microsoft.com/office/officeart/2005/8/layout/pList1"/>
    <dgm:cxn modelId="{2CD3A211-92FB-45DD-BB24-5BDF561F72D5}" type="presParOf" srcId="{1B4BC3A1-3706-46DF-A084-3B1BB0A4E538}" destId="{4E58DD69-DB75-4FE6-AC6F-84C720500D7B}" srcOrd="0" destOrd="0" presId="urn:microsoft.com/office/officeart/2005/8/layout/pList1"/>
    <dgm:cxn modelId="{ED876399-1A3C-4D49-9092-7499299EA338}" type="presParOf" srcId="{1B4BC3A1-3706-46DF-A084-3B1BB0A4E538}" destId="{86E8C83D-98AC-45D1-A54E-8737D288E25E}" srcOrd="1" destOrd="0" presId="urn:microsoft.com/office/officeart/2005/8/layout/pList1"/>
    <dgm:cxn modelId="{ECBEE147-42A1-43C3-BF8C-E987CA079E51}" type="presOf" srcId="{3A730EF3-37B0-4780-9F8B-ADF9C2071BA8}" destId="{86E8C83D-98AC-45D1-A54E-8737D288E25E}" srcOrd="0" destOrd="0" presId="urn:microsoft.com/office/officeart/2005/8/layout/pList1"/>
    <dgm:cxn modelId="{3B49E01B-2507-413B-8478-E11F30DFD80B}" type="presParOf" srcId="{D7321DE8-0446-409C-9703-53199B29F14C}" destId="{F4FBF875-D89C-455D-8322-0650BE03D295}" srcOrd="5" destOrd="0" presId="urn:microsoft.com/office/officeart/2005/8/layout/pList1"/>
    <dgm:cxn modelId="{83849E9F-9746-4F02-A718-3600AAA0E805}" type="presOf" srcId="{D9606304-78ED-4B76-B0B0-ED1DEA070424}" destId="{F4FBF875-D89C-455D-8322-0650BE03D295}" srcOrd="0" destOrd="0" presId="urn:microsoft.com/office/officeart/2005/8/layout/pList1"/>
    <dgm:cxn modelId="{8CCD6316-79FE-4F7E-AB2B-AB6B497AF9EC}" type="presParOf" srcId="{D7321DE8-0446-409C-9703-53199B29F14C}" destId="{9980E086-7A93-4BCB-8D05-CAE691296811}" srcOrd="6" destOrd="0" presId="urn:microsoft.com/office/officeart/2005/8/layout/pList1"/>
    <dgm:cxn modelId="{FA353624-E5E9-424B-BFF1-6D2544F6752E}" type="presParOf" srcId="{9980E086-7A93-4BCB-8D05-CAE691296811}" destId="{F21FD0D7-A8A6-4A0F-919B-A51ADAFC0DD7}" srcOrd="0" destOrd="0" presId="urn:microsoft.com/office/officeart/2005/8/layout/pList1"/>
    <dgm:cxn modelId="{0755E341-B73C-4766-BA5E-140900883830}" type="presParOf" srcId="{9980E086-7A93-4BCB-8D05-CAE691296811}" destId="{8DC78EBE-320C-463D-B667-D0804F5B3F5B}" srcOrd="1" destOrd="0" presId="urn:microsoft.com/office/officeart/2005/8/layout/pList1"/>
    <dgm:cxn modelId="{C7ACD794-2A37-4614-BE7E-4313E5073279}" type="presOf" srcId="{108B5B0B-578E-4A7C-A257-33CB4878AFB1}" destId="{8DC78EBE-320C-463D-B667-D0804F5B3F5B}" srcOrd="0" destOrd="0" presId="urn:microsoft.com/office/officeart/2005/8/layout/pList1"/>
    <dgm:cxn modelId="{17242896-F2A5-4D90-9799-6D100428C571}" type="presParOf" srcId="{D7321DE8-0446-409C-9703-53199B29F14C}" destId="{79DC16FF-E47E-4EF7-AC4C-95B0BA5942B7}" srcOrd="7" destOrd="0" presId="urn:microsoft.com/office/officeart/2005/8/layout/pList1"/>
    <dgm:cxn modelId="{01BFE525-7323-45A7-AE98-1D21543C4D14}" type="presOf" srcId="{6A6C57E9-36E0-436D-A15E-1050A8A267B3}" destId="{79DC16FF-E47E-4EF7-AC4C-95B0BA5942B7}" srcOrd="0" destOrd="0" presId="urn:microsoft.com/office/officeart/2005/8/layout/pList1"/>
    <dgm:cxn modelId="{C437DC66-D1FB-40B6-8624-8B3C41845823}" type="presParOf" srcId="{D7321DE8-0446-409C-9703-53199B29F14C}" destId="{198A2F85-3CD0-43F9-A54C-E7BE7E267FE8}" srcOrd="8" destOrd="0" presId="urn:microsoft.com/office/officeart/2005/8/layout/pList1"/>
    <dgm:cxn modelId="{F6B2FAFE-DE4F-4142-B553-25B21E5239A1}" type="presParOf" srcId="{198A2F85-3CD0-43F9-A54C-E7BE7E267FE8}" destId="{43E5B2A2-2270-420E-8ACD-7C35D6FC457A}" srcOrd="0" destOrd="0" presId="urn:microsoft.com/office/officeart/2005/8/layout/pList1"/>
    <dgm:cxn modelId="{E44A1DF1-4430-452C-A7FF-517487EC7046}" type="presParOf" srcId="{198A2F85-3CD0-43F9-A54C-E7BE7E267FE8}" destId="{96E40E4A-A625-46B8-A2C0-EC03BC3DA7BF}" srcOrd="1" destOrd="0" presId="urn:microsoft.com/office/officeart/2005/8/layout/pList1"/>
    <dgm:cxn modelId="{20C7CC93-4741-4EE8-A7E4-FC88E7FC8C03}" type="presOf" srcId="{BEA8B75F-EF53-4AAB-95D4-80D900E02FC3}" destId="{96E40E4A-A625-46B8-A2C0-EC03BC3DA7BF}" srcOrd="0" destOrd="0" presId="urn:microsoft.com/office/officeart/2005/8/layout/pList1"/>
    <dgm:cxn modelId="{87E18C0A-B4DB-4843-86E4-727C34C6BED6}" type="presParOf" srcId="{D7321DE8-0446-409C-9703-53199B29F14C}" destId="{9BF9E094-FD2C-4C78-9C29-4576CF9B08E6}" srcOrd="9" destOrd="0" presId="urn:microsoft.com/office/officeart/2005/8/layout/pList1"/>
    <dgm:cxn modelId="{BDD503E5-4EAF-4053-B7F4-194DF0091DDA}" type="presOf" srcId="{0C438014-C95D-4127-BACE-3E785FE5D187}" destId="{9BF9E094-FD2C-4C78-9C29-4576CF9B08E6}" srcOrd="0" destOrd="0" presId="urn:microsoft.com/office/officeart/2005/8/layout/pList1"/>
    <dgm:cxn modelId="{88792C40-5C3E-47F9-9595-F319CA518598}" type="presParOf" srcId="{D7321DE8-0446-409C-9703-53199B29F14C}" destId="{6C6C5EDE-71C1-4A5A-8437-A1784280B638}" srcOrd="10" destOrd="0" presId="urn:microsoft.com/office/officeart/2005/8/layout/pList1"/>
    <dgm:cxn modelId="{0DB807CE-358F-46AF-9098-F32747664E6A}" type="presParOf" srcId="{6C6C5EDE-71C1-4A5A-8437-A1784280B638}" destId="{DB7B413A-CCE1-46AB-8D77-23243516F691}" srcOrd="0" destOrd="0" presId="urn:microsoft.com/office/officeart/2005/8/layout/pList1"/>
    <dgm:cxn modelId="{23A6E7B3-468F-4AD3-9B2E-FF3DD916D517}" type="presParOf" srcId="{6C6C5EDE-71C1-4A5A-8437-A1784280B638}" destId="{4A6DE3A1-F025-4EAC-B225-D69ABDC9DEC3}" srcOrd="1" destOrd="0" presId="urn:microsoft.com/office/officeart/2005/8/layout/pList1"/>
    <dgm:cxn modelId="{A4A7811E-41C6-46BD-BD8B-C37382104CBF}" type="presOf" srcId="{6002C6CA-F688-487F-A35A-970EFB3640FB}" destId="{4A6DE3A1-F025-4EAC-B225-D69ABDC9DEC3}" srcOrd="0" destOrd="0" presId="urn:microsoft.com/office/officeart/2005/8/layout/pList1"/>
    <dgm:cxn modelId="{A125AAC4-5696-4EC7-A3C5-66AB6F051D2A}" type="presParOf" srcId="{D7321DE8-0446-409C-9703-53199B29F14C}" destId="{DAFC147F-E3AB-4232-9C0E-E5E26F197B19}" srcOrd="11" destOrd="0" presId="urn:microsoft.com/office/officeart/2005/8/layout/pList1"/>
    <dgm:cxn modelId="{FCA26DF7-11CD-43F5-A74E-A20C3005E980}" type="presOf" srcId="{9B88862F-D0F3-46B3-AF73-1C93FB086E72}" destId="{DAFC147F-E3AB-4232-9C0E-E5E26F197B19}" srcOrd="0" destOrd="0" presId="urn:microsoft.com/office/officeart/2005/8/layout/pList1"/>
    <dgm:cxn modelId="{0F796F8D-C581-4C80-A914-00559DBBBC91}" type="presParOf" srcId="{D7321DE8-0446-409C-9703-53199B29F14C}" destId="{DD732A40-2FE3-44B2-BE22-93E36AD5DF98}" srcOrd="12" destOrd="0" presId="urn:microsoft.com/office/officeart/2005/8/layout/pList1"/>
    <dgm:cxn modelId="{D0EC7A37-3FDA-4BA1-80F2-FABE10BFC77C}" type="presParOf" srcId="{DD732A40-2FE3-44B2-BE22-93E36AD5DF98}" destId="{F37E8687-0390-4926-9E83-F6FE8011EDDD}" srcOrd="0" destOrd="0" presId="urn:microsoft.com/office/officeart/2005/8/layout/pList1"/>
    <dgm:cxn modelId="{E71DE5FD-551C-433D-A613-95EA46C4B6AA}" type="presParOf" srcId="{DD732A40-2FE3-44B2-BE22-93E36AD5DF98}" destId="{6EA589D0-EE7C-46FA-858D-DDA42242B491}" srcOrd="1" destOrd="0" presId="urn:microsoft.com/office/officeart/2005/8/layout/pList1"/>
    <dgm:cxn modelId="{5FA44377-3B3B-497D-A7D5-58231FDE176E}" type="presOf" srcId="{10850A61-77F1-4A33-8662-7FA84D3FF7C6}" destId="{6EA589D0-EE7C-46FA-858D-DDA42242B491}" srcOrd="0" destOrd="0" presId="urn:microsoft.com/office/officeart/2005/8/layout/pList1"/>
    <dgm:cxn modelId="{343E391D-49F0-4AB5-BDBE-F9BBB0AEEC46}" type="presParOf" srcId="{D7321DE8-0446-409C-9703-53199B29F14C}" destId="{E3C3BE5B-4581-49F6-A83B-74A574A146A8}" srcOrd="13" destOrd="0" presId="urn:microsoft.com/office/officeart/2005/8/layout/pList1"/>
    <dgm:cxn modelId="{D1FB3EF0-3633-431A-81C2-E1E423FF04DD}" type="presOf" srcId="{A96CA837-8C4E-4B0B-BAAD-2478C1EBB289}" destId="{E3C3BE5B-4581-49F6-A83B-74A574A146A8}" srcOrd="0" destOrd="0" presId="urn:microsoft.com/office/officeart/2005/8/layout/pList1"/>
    <dgm:cxn modelId="{8A196534-EB35-4DF0-92D9-3456511F4C54}" type="presParOf" srcId="{D7321DE8-0446-409C-9703-53199B29F14C}" destId="{A251921D-93E9-47D2-A8BB-EB3BFEFB414E}" srcOrd="14" destOrd="0" presId="urn:microsoft.com/office/officeart/2005/8/layout/pList1"/>
    <dgm:cxn modelId="{E000D990-180A-4CAB-8226-74AC224A7ADC}" type="presParOf" srcId="{A251921D-93E9-47D2-A8BB-EB3BFEFB414E}" destId="{61ADE33E-FBF2-4291-B1ED-FB8FAD77FC54}" srcOrd="0" destOrd="0" presId="urn:microsoft.com/office/officeart/2005/8/layout/pList1"/>
    <dgm:cxn modelId="{3509B4D1-6E82-418C-82B6-57DB4C7A2E84}" type="presParOf" srcId="{A251921D-93E9-47D2-A8BB-EB3BFEFB414E}" destId="{5385749F-FF7C-4C1B-B29C-041298FC8785}" srcOrd="1" destOrd="0" presId="urn:microsoft.com/office/officeart/2005/8/layout/pList1"/>
    <dgm:cxn modelId="{28FCED6D-54AE-4DB6-9C9F-454165349D0E}" type="presOf" srcId="{AEC56548-F783-4D6F-8DB0-221460DA851E}" destId="{5385749F-FF7C-4C1B-B29C-041298FC8785}" srcOrd="0" destOrd="0" presId="urn:microsoft.com/office/officeart/2005/8/layout/pList1"/>
    <dgm:cxn modelId="{30498701-46A8-432D-B78F-3DF2BA2D6DA8}" type="presParOf" srcId="{D7321DE8-0446-409C-9703-53199B29F14C}" destId="{AF76CE3B-2F1F-48ED-B000-B94BB32FA247}" srcOrd="15" destOrd="0" presId="urn:microsoft.com/office/officeart/2005/8/layout/pList1"/>
    <dgm:cxn modelId="{6DC7AF74-52A2-416C-8B02-70427782B96B}" type="presOf" srcId="{FAA6DAB7-FE55-4741-A51E-B53E71ADB6C8}" destId="{AF76CE3B-2F1F-48ED-B000-B94BB32FA247}" srcOrd="0" destOrd="0" presId="urn:microsoft.com/office/officeart/2005/8/layout/pList1"/>
    <dgm:cxn modelId="{E29AB218-7DD7-4C27-83A8-9EEE2E9F76FD}" type="presParOf" srcId="{D7321DE8-0446-409C-9703-53199B29F14C}" destId="{E475410D-46F5-45FB-AC18-41A67425258F}" srcOrd="16" destOrd="0" presId="urn:microsoft.com/office/officeart/2005/8/layout/pList1"/>
    <dgm:cxn modelId="{DB121E96-CAF2-497E-B5C6-7D062AECE3D4}" type="presParOf" srcId="{E475410D-46F5-45FB-AC18-41A67425258F}" destId="{B676A5BF-8F69-476E-BADD-6DC51198EC86}" srcOrd="0" destOrd="0" presId="urn:microsoft.com/office/officeart/2005/8/layout/pList1"/>
    <dgm:cxn modelId="{F6236773-1C2E-4559-9FD4-AB997B91FBD0}" type="presParOf" srcId="{E475410D-46F5-45FB-AC18-41A67425258F}" destId="{18A623BC-94DE-47BC-83D8-C397EB5984C0}" srcOrd="1" destOrd="0" presId="urn:microsoft.com/office/officeart/2005/8/layout/pList1"/>
    <dgm:cxn modelId="{677F6A23-BA71-45A6-A342-46A008F5AEFC}" type="presOf" srcId="{A6D09334-6AF7-43C9-B156-91CFA0F14071}" destId="{18A623BC-94DE-47BC-83D8-C397EB5984C0}" srcOrd="0" destOrd="0" presId="urn:microsoft.com/office/officeart/2005/8/layout/pList1"/>
    <dgm:cxn modelId="{C83829F0-36FD-4E7D-BD44-C6194D4F1D54}" type="presParOf" srcId="{D7321DE8-0446-409C-9703-53199B29F14C}" destId="{01F11409-6438-475F-B254-1AFAEC482847}" srcOrd="17" destOrd="0" presId="urn:microsoft.com/office/officeart/2005/8/layout/pList1"/>
    <dgm:cxn modelId="{75047C09-5ED2-46ED-99A4-DA7A2F75EED6}" type="presOf" srcId="{06172FAC-02E7-48D8-A52B-8A034DF80060}" destId="{01F11409-6438-475F-B254-1AFAEC482847}" srcOrd="0" destOrd="0" presId="urn:microsoft.com/office/officeart/2005/8/layout/pList1"/>
    <dgm:cxn modelId="{864AB092-58AC-4FB2-A4B2-E5EB325EBFBA}" type="presParOf" srcId="{D7321DE8-0446-409C-9703-53199B29F14C}" destId="{D0735AEE-1834-489C-ABC0-7481E7514E0A}" srcOrd="18" destOrd="0" presId="urn:microsoft.com/office/officeart/2005/8/layout/pList1"/>
    <dgm:cxn modelId="{A0D57027-0A2F-4AFF-98A3-ADF528C8F1A1}" type="presParOf" srcId="{D0735AEE-1834-489C-ABC0-7481E7514E0A}" destId="{15C3C4A0-A43B-4839-B4FE-2FD76775B012}" srcOrd="0" destOrd="0" presId="urn:microsoft.com/office/officeart/2005/8/layout/pList1"/>
    <dgm:cxn modelId="{6456824C-BB73-40E6-AC2A-49CFCA3D0286}" type="presParOf" srcId="{D0735AEE-1834-489C-ABC0-7481E7514E0A}" destId="{C70E4D13-6951-4779-9FFF-9009548CBE03}" srcOrd="1" destOrd="0" presId="urn:microsoft.com/office/officeart/2005/8/layout/pList1"/>
    <dgm:cxn modelId="{4760E43A-2D87-47BF-BC23-4CF72C208CF5}" type="presOf" srcId="{FAC4BB34-9A57-493D-B307-C4E6FF26ECB3}" destId="{C70E4D13-6951-4779-9FFF-9009548CBE03}" srcOrd="0" destOrd="0" presId="urn:microsoft.com/office/officeart/2005/8/layout/pList1"/>
    <dgm:cxn modelId="{8D3E82BA-0E22-4827-845B-55C959926A64}" type="presParOf" srcId="{D7321DE8-0446-409C-9703-53199B29F14C}" destId="{71A0D5A2-1402-4F6E-A19D-D2A6B63749A7}" srcOrd="19" destOrd="0" presId="urn:microsoft.com/office/officeart/2005/8/layout/pList1"/>
    <dgm:cxn modelId="{40670AA2-569F-481B-AD18-EB5C3C477EAA}" type="presOf" srcId="{E740D7C7-8DA3-4A46-B619-AB2EE3A88613}" destId="{71A0D5A2-1402-4F6E-A19D-D2A6B63749A7}" srcOrd="0" destOrd="0" presId="urn:microsoft.com/office/officeart/2005/8/layout/pList1"/>
    <dgm:cxn modelId="{E98B1007-BE7E-438E-BA6F-C0259B9A8EE2}" type="presParOf" srcId="{D7321DE8-0446-409C-9703-53199B29F14C}" destId="{7C4E13F1-05B6-42F1-B2FB-5FE553215B76}" srcOrd="20" destOrd="0" presId="urn:microsoft.com/office/officeart/2005/8/layout/pList1"/>
    <dgm:cxn modelId="{3F4C5278-555D-4A13-926C-BA810B14A17A}" type="presParOf" srcId="{7C4E13F1-05B6-42F1-B2FB-5FE553215B76}" destId="{D10CC2E7-6885-4329-8744-29F7D3D53F97}" srcOrd="0" destOrd="0" presId="urn:microsoft.com/office/officeart/2005/8/layout/pList1"/>
    <dgm:cxn modelId="{075DBD15-6987-40E4-B6E8-31EDCBEA6240}" type="presParOf" srcId="{7C4E13F1-05B6-42F1-B2FB-5FE553215B76}" destId="{8D66226A-E2BD-4FA8-AB92-22AC1C0E5567}" srcOrd="1" destOrd="0" presId="urn:microsoft.com/office/officeart/2005/8/layout/pList1"/>
    <dgm:cxn modelId="{773B89B6-9476-4A29-BAB4-E48B95249CEF}" type="presOf" srcId="{E05E1296-9A7D-4AB6-8461-C0392BD8B58F}" destId="{8D66226A-E2BD-4FA8-AB92-22AC1C0E5567}" srcOrd="0" destOrd="0" presId="urn:microsoft.com/office/officeart/2005/8/layout/pList1"/>
    <dgm:cxn modelId="{6EDC9AB5-736D-4232-8C1D-58016B6A1F05}" type="presParOf" srcId="{D7321DE8-0446-409C-9703-53199B29F14C}" destId="{7D01998D-B38A-46DD-8C9D-FDD281DBF01C}" srcOrd="21" destOrd="0" presId="urn:microsoft.com/office/officeart/2005/8/layout/pList1"/>
    <dgm:cxn modelId="{1A338AE2-50D1-4E11-81AD-07A61E3CBCD9}" type="presOf" srcId="{DC62FE61-1CD8-4446-8CD2-10A505F31471}" destId="{7D01998D-B38A-46DD-8C9D-FDD281DBF01C}" srcOrd="0" destOrd="0" presId="urn:microsoft.com/office/officeart/2005/8/layout/pList1"/>
    <dgm:cxn modelId="{B9F10C23-21D6-4A3C-B719-57EC760C9CF3}" type="presParOf" srcId="{D7321DE8-0446-409C-9703-53199B29F14C}" destId="{D88EEE4E-5665-4556-B13B-5B3F2270DA2A}" srcOrd="22" destOrd="0" presId="urn:microsoft.com/office/officeart/2005/8/layout/pList1"/>
    <dgm:cxn modelId="{0620EFD4-A6CA-4901-A36D-789DB98A0BDF}" type="presParOf" srcId="{D88EEE4E-5665-4556-B13B-5B3F2270DA2A}" destId="{2EA74F2E-FCAC-4E0C-989F-CBED842492D3}" srcOrd="0" destOrd="0" presId="urn:microsoft.com/office/officeart/2005/8/layout/pList1"/>
    <dgm:cxn modelId="{67DA8A06-7285-4492-A3CF-2DACBAA1F594}" type="presParOf" srcId="{D88EEE4E-5665-4556-B13B-5B3F2270DA2A}" destId="{A9508259-30FA-42E0-9F1F-04CA9F16BE51}" srcOrd="1" destOrd="0" presId="urn:microsoft.com/office/officeart/2005/8/layout/pList1"/>
    <dgm:cxn modelId="{6F0CCE6B-35BF-44F8-9280-3077EAA412FF}" type="presOf" srcId="{3280C429-F73F-4575-A8BE-8C0DA98E5EB8}" destId="{A9508259-30FA-42E0-9F1F-04CA9F16BE51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FFEDBFA9-479E-45B5-A2A3-12409862FCAE}" type="doc">
      <dgm:prSet loTypeId="urn:microsoft.com/office/officeart/2008/layout/PictureStrips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CC01039-75B7-484F-AF10-1B546B3F3D76}" type="parTrans" cxnId="{664ED981-A230-4F13-A71E-D454B5B1C58D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E8B49-7D44-49CA-B3D1-46532E3A00E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Националистические движения (</a:t>
          </a:r>
          <a:r>
            <a:rPr lang="ru-RU" sz="1600" b="1" i="1" smtClean="0">
              <a:latin typeface="Arial" panose="020b0604020202020204" pitchFamily="34" charset="0"/>
              <a:cs typeface="Arial" panose="020b0604020202020204" pitchFamily="34" charset="0"/>
            </a:rPr>
            <a:t>скинхеды, белое братство, белый патруль и другие</a:t>
          </a:r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CFD7D-D781-418A-994F-AB9A25C1C914}" type="sibTrans" cxnId="{664ED981-A230-4F13-A71E-D454B5B1C58D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0654E-0166-44D1-BBF3-90C7F4F72A95}" type="parTrans" cxnId="{68DA8837-D724-4233-AC57-546521CD4ED3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07282-236A-415E-B262-8BE50CD1D77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Неформальные околофутбольные и околоспортивные движения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FE66E-8D72-4BC8-BDEC-8311ABA68810}" type="sibTrans" cxnId="{68DA8837-D724-4233-AC57-546521CD4ED3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714B0-CB04-4789-9B00-9BB1CCD31483}" type="parTrans" cxnId="{969840DF-F474-4434-95C3-80896B4E7F72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C30A9-49C7-45D1-A2C9-4D14EF2C214D}">
      <dgm:prSet phldrT="[Текст]" custT="1"/>
      <dgm:spPr>
        <a:solidFill>
          <a:schemeClr val="tx1">
            <a:alpha val="5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Движения «Колумбайн» и «Скулшутинг» - насилие в образовательных учреждениях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8EA89-3FD7-4D01-A7D3-187A59B3874D}" type="sibTrans" cxnId="{969840DF-F474-4434-95C3-80896B4E7F72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E6F8C-3F76-4B5F-9FFC-7BA809226FF5}" type="parTrans" cxnId="{7F06E5F7-F01D-4C17-A60C-AA33731628C1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41D20-015C-4FBB-9615-051945B98E6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Движения «АУЕ»*, пропагандирующие криминальные и тюремные традиции и субкультуру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B14E6-3FB6-4968-9DA4-1A31766FB2E1}" type="sibTrans" cxnId="{7F06E5F7-F01D-4C17-A60C-AA33731628C1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299B-9A78-4E6A-B655-297D645F68C9}" type="parTrans" cxnId="{49663ECB-56B2-4542-850B-75AF0C73C575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05994-ED4E-4783-BE2B-C2B188EAFD3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Группы, осуществляющие пропаганду суицидального поведения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85A69-A435-4681-9EA6-7C2F580635DA}" type="sibTrans" cxnId="{49663ECB-56B2-4542-850B-75AF0C73C575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FD763-BC93-4C02-B25B-1A07F4C2E56E}" type="parTrans" cxnId="{4F71E305-B4C6-42FC-8550-3723FBD7BD63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97AE3-0DBB-4CA1-BD92-35E89EA56E29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Поклонники различных культов (</a:t>
          </a:r>
          <a:r>
            <a:rPr lang="ru-RU" sz="1600" b="1" i="1" smtClean="0">
              <a:latin typeface="Arial" panose="020b0604020202020204" pitchFamily="34" charset="0"/>
              <a:cs typeface="Arial" panose="020b0604020202020204" pitchFamily="34" charset="0"/>
            </a:rPr>
            <a:t>сатанисты, кришнаиты, готы, эмо, анимэ</a:t>
          </a:r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A77F3-4535-444D-ACDD-E9E16E8C2563}" type="sibTrans" cxnId="{4F71E305-B4C6-42FC-8550-3723FBD7BD63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D4DD5-01D4-4DE8-ADC1-2F5AD6DFC870}" type="parTrans" cxnId="{EDE4A267-60DB-44AA-84ED-9C2983476AB7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48CD6-E7C5-462A-B7A4-9A00A4C0E03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Радикальные группировки политического толка  (</a:t>
          </a:r>
          <a:r>
            <a:rPr lang="ru-RU" sz="1600" b="1" i="1" smtClean="0">
              <a:latin typeface="Arial" panose="020b0604020202020204" pitchFamily="34" charset="0"/>
              <a:cs typeface="Arial" panose="020b0604020202020204" pitchFamily="34" charset="0"/>
            </a:rPr>
            <a:t>анархисты, артподготовка и др.)</a:t>
          </a:r>
          <a:endParaRPr lang="ru-RU" sz="1600" b="1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1C6CC-C3B6-4C75-A3B2-F56218029A6F}" type="sibTrans" cxnId="{EDE4A267-60DB-44AA-84ED-9C2983476AB7}">
      <dgm:prSet custT="1"/>
      <dgm:spPr/>
      <dgm:t>
        <a:bodyPr/>
        <a:lstStyle/>
        <a:p>
          <a:pPr algn="ctr"/>
          <a:endParaRPr lang="ru-RU" sz="1600" b="1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505F5-9EC1-4E64-9286-7294EFBA3BB0}" type="pres">
      <dgm:prSet presAssocID="{FFEDBFA9-479E-45B5-A2A3-12409862FCAE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07C38-C06D-45FA-8E49-B85475ACC161}" type="pres">
      <dgm:prSet presAssocID="{4A0E8B49-7D44-49CA-B3D1-46532E3A00E7}" presName="composite"/>
      <dgm:spPr/>
      <dgm:t>
        <a:bodyPr/>
        <a:lstStyle/>
        <a:p/>
      </dgm:t>
    </dgm:pt>
    <dgm:pt modelId="{C5018821-6CEB-46EE-80C9-2875C9044D90}" type="pres">
      <dgm:prSet presAssocID="{4A0E8B49-7D44-49CA-B3D1-46532E3A00E7}" presName="rect1" presStyleLbl="trAlignAcc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4669B8A-AD0D-40C1-AC34-28D70D7D83DC}" type="pres">
      <dgm:prSet presAssocID="{4A0E8B49-7D44-49CA-B3D1-46532E3A00E7}" presName="rect2" presStyleLbl="fgImgPlace1" presStyleCnt="7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0" r="-50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E61AC876-C025-4541-8E13-1970E644D19A}" type="pres">
      <dgm:prSet presAssocID="{9FDCFD7D-D781-418A-994F-AB9A25C1C914}" presName="sibTrans"/>
      <dgm:spPr/>
      <dgm:t>
        <a:bodyPr/>
        <a:lstStyle/>
        <a:p/>
      </dgm:t>
    </dgm:pt>
    <dgm:pt modelId="{BE14F735-965A-4483-8FBF-DF2434D1269F}" type="pres">
      <dgm:prSet presAssocID="{1FD07282-236A-415E-B262-8BE50CD1D775}" presName="composite"/>
      <dgm:spPr/>
      <dgm:t>
        <a:bodyPr/>
        <a:lstStyle/>
        <a:p/>
      </dgm:t>
    </dgm:pt>
    <dgm:pt modelId="{BA8533B6-0F19-439B-A6F8-B13A1940E588}" type="pres">
      <dgm:prSet presAssocID="{1FD07282-236A-415E-B262-8BE50CD1D775}" presName="rect1" presStyleLbl="trAlignAcc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83D8F74-95FA-4391-B562-59F1BAB9A1DD}" type="pres">
      <dgm:prSet presAssocID="{1FD07282-236A-415E-B262-8BE50CD1D775}" presName="rect2" presStyleLbl="fgImgPlace1" presStyleIdx="1" presStyleCnt="7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3000" r="-6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580AFD20-FD67-42C3-8853-409AF7F8B344}" type="pres">
      <dgm:prSet presAssocID="{330FE66E-8D72-4BC8-BDEC-8311ABA68810}" presName="sibTrans"/>
      <dgm:spPr/>
      <dgm:t>
        <a:bodyPr/>
        <a:lstStyle/>
        <a:p/>
      </dgm:t>
    </dgm:pt>
    <dgm:pt modelId="{3621BF4A-DB9B-4014-808F-C3B90DDA4A26}" type="pres">
      <dgm:prSet presAssocID="{436C30A9-49C7-45D1-A2C9-4D14EF2C214D}" presName="composite"/>
      <dgm:spPr/>
      <dgm:t>
        <a:bodyPr/>
        <a:lstStyle/>
        <a:p/>
      </dgm:t>
    </dgm:pt>
    <dgm:pt modelId="{16EF36A4-494D-42D4-B361-7DB18C357EB3}" type="pres">
      <dgm:prSet presAssocID="{436C30A9-49C7-45D1-A2C9-4D14EF2C214D}" presName="rect1" presStyleLbl="trAlignAcc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6CECDE-DAF6-437E-B48B-DB93DF8C3093}" type="pres">
      <dgm:prSet presAssocID="{436C30A9-49C7-45D1-A2C9-4D14EF2C214D}" presName="rect2" presStyleLbl="fgImgPlace1" presStyleIdx="2" presStyleCnt="7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74CF8160-CD04-4EC3-BCFC-FD87B8108EB5}" type="pres">
      <dgm:prSet presAssocID="{BA18EA89-3FD7-4D01-A7D3-187A59B3874D}" presName="sibTrans"/>
      <dgm:spPr/>
      <dgm:t>
        <a:bodyPr/>
        <a:lstStyle/>
        <a:p/>
      </dgm:t>
    </dgm:pt>
    <dgm:pt modelId="{944860DF-C004-4617-A626-8F4BD858934C}" type="pres">
      <dgm:prSet presAssocID="{FA041D20-015C-4FBB-9615-051945B98E61}" presName="composite"/>
      <dgm:spPr/>
      <dgm:t>
        <a:bodyPr/>
        <a:lstStyle/>
        <a:p/>
      </dgm:t>
    </dgm:pt>
    <dgm:pt modelId="{A09F64A7-EB64-4DC6-8681-F2B1F93E5BE9}" type="pres">
      <dgm:prSet presAssocID="{FA041D20-015C-4FBB-9615-051945B98E61}" presName="rect1" presStyleLbl="trAlignAcc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15A747-F829-46B9-A217-99BB932D8810}" type="pres">
      <dgm:prSet presAssocID="{FA041D20-015C-4FBB-9615-051945B98E61}" presName="rect2" presStyleLbl="fgImgPlace1" presStyleIdx="3" presStyleCnt="7"/>
      <dgm:sp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3000" r="-6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579C8FF8-E9A1-45A5-8ABA-4C68FB3216E5}" type="pres">
      <dgm:prSet presAssocID="{38FB14E6-3FB6-4968-9DA4-1A31766FB2E1}" presName="sibTrans"/>
      <dgm:spPr/>
      <dgm:t>
        <a:bodyPr/>
        <a:lstStyle/>
        <a:p/>
      </dgm:t>
    </dgm:pt>
    <dgm:pt modelId="{4FD1C8EA-3BC1-4BA1-9FD6-631648030457}" type="pres">
      <dgm:prSet presAssocID="{FC605994-ED4E-4783-BE2B-C2B188EAFD35}" presName="composite"/>
      <dgm:spPr/>
      <dgm:t>
        <a:bodyPr/>
        <a:lstStyle/>
        <a:p/>
      </dgm:t>
    </dgm:pt>
    <dgm:pt modelId="{3846BA6C-634D-40BB-AC72-25CFE6473091}" type="pres">
      <dgm:prSet presAssocID="{FC605994-ED4E-4783-BE2B-C2B188EAFD35}" presName="rect1" presStyleLbl="trAlignAcc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AC2C61-008B-4491-A213-CBF1FC914BCD}" type="pres">
      <dgm:prSet presAssocID="{FC605994-ED4E-4783-BE2B-C2B188EAFD35}" presName="rect2" presStyleLbl="fgImgPlace1" presStyleIdx="4" presStyleCnt="7"/>
      <dgm:spPr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83000" r="-8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9F514F31-B955-41CF-917D-51D05B91C6CF}" type="pres">
      <dgm:prSet presAssocID="{61685A69-A435-4681-9EA6-7C2F580635DA}" presName="sibTrans"/>
      <dgm:spPr/>
      <dgm:t>
        <a:bodyPr/>
        <a:lstStyle/>
        <a:p/>
      </dgm:t>
    </dgm:pt>
    <dgm:pt modelId="{F960DFA7-773B-468D-8ACE-0755354F7530}" type="pres">
      <dgm:prSet presAssocID="{15497AE3-0DBB-4CA1-BD92-35E89EA56E29}" presName="composite"/>
      <dgm:spPr/>
      <dgm:t>
        <a:bodyPr/>
        <a:lstStyle/>
        <a:p/>
      </dgm:t>
    </dgm:pt>
    <dgm:pt modelId="{B4526E1D-0497-4E31-842F-39AFC9A9E8B1}" type="pres">
      <dgm:prSet presAssocID="{15497AE3-0DBB-4CA1-BD92-35E89EA56E29}" presName="rect1" presStyleLbl="trAlignAcc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47E46-85A1-4F52-98EF-084CF0144A70}" type="pres">
      <dgm:prSet presAssocID="{15497AE3-0DBB-4CA1-BD92-35E89EA56E29}" presName="rect2" presStyleLbl="fgImgPlace1" presStyleIdx="5" presStyleCnt="7"/>
      <dgm:spPr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  <dgm:pt modelId="{FC8654F9-0059-453D-92F0-15EEAA7CBD24}" type="pres">
      <dgm:prSet presAssocID="{9E8A77F3-4535-444D-ACDD-E9E16E8C2563}" presName="sibTrans"/>
      <dgm:spPr/>
      <dgm:t>
        <a:bodyPr/>
        <a:lstStyle/>
        <a:p/>
      </dgm:t>
    </dgm:pt>
    <dgm:pt modelId="{F77C7D4F-39C3-4075-AB28-036F63C0C284}" type="pres">
      <dgm:prSet presAssocID="{B0D48CD6-E7C5-462A-B7A4-9A00A4C0E032}" presName="composite"/>
      <dgm:spPr/>
      <dgm:t>
        <a:bodyPr/>
        <a:lstStyle/>
        <a:p/>
      </dgm:t>
    </dgm:pt>
    <dgm:pt modelId="{65AEE036-D726-4133-8CFA-9DB54B11971A}" type="pres">
      <dgm:prSet presAssocID="{B0D48CD6-E7C5-462A-B7A4-9A00A4C0E032}" presName="rect1" presStyleLbl="trAlignAcc1" presStyleIdx="6" presStyleCnt="7" custLinFactNeighborX="-448" custLinFactNeighborY="-34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0BE98DB-091B-499D-84BE-20C90A9D524E}" type="pres">
      <dgm:prSet presAssocID="{B0D48CD6-E7C5-462A-B7A4-9A00A4C0E032}" presName="rect2" presStyleLbl="fgImgPlace1" presStyleIdx="6" presStyleCnt="7" custLinFactNeighborX="7088" custLinFactNeighborY="-5921"/>
      <dgm:spPr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83000" r="-8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664ED981-A230-4F13-A71E-D454B5B1C58D}" srcId="{FFEDBFA9-479E-45B5-A2A3-12409862FCAE}" destId="{4A0E8B49-7D44-49CA-B3D1-46532E3A00E7}" srcOrd="0" destOrd="0" parTransId="{DCC01039-75B7-484F-AF10-1B546B3F3D76}" sibTransId="{9FDCFD7D-D781-418A-994F-AB9A25C1C914}"/>
    <dgm:cxn modelId="{68DA8837-D724-4233-AC57-546521CD4ED3}" srcId="{FFEDBFA9-479E-45B5-A2A3-12409862FCAE}" destId="{1FD07282-236A-415E-B262-8BE50CD1D775}" srcOrd="1" destOrd="0" parTransId="{3C80654E-0166-44D1-BBF3-90C7F4F72A95}" sibTransId="{330FE66E-8D72-4BC8-BDEC-8311ABA68810}"/>
    <dgm:cxn modelId="{969840DF-F474-4434-95C3-80896B4E7F72}" srcId="{FFEDBFA9-479E-45B5-A2A3-12409862FCAE}" destId="{436C30A9-49C7-45D1-A2C9-4D14EF2C214D}" srcOrd="2" destOrd="0" parTransId="{5C1714B0-CB04-4789-9B00-9BB1CCD31483}" sibTransId="{BA18EA89-3FD7-4D01-A7D3-187A59B3874D}"/>
    <dgm:cxn modelId="{7F06E5F7-F01D-4C17-A60C-AA33731628C1}" srcId="{FFEDBFA9-479E-45B5-A2A3-12409862FCAE}" destId="{FA041D20-015C-4FBB-9615-051945B98E61}" srcOrd="3" destOrd="0" parTransId="{121E6F8C-3F76-4B5F-9FFC-7BA809226FF5}" sibTransId="{38FB14E6-3FB6-4968-9DA4-1A31766FB2E1}"/>
    <dgm:cxn modelId="{49663ECB-56B2-4542-850B-75AF0C73C575}" srcId="{FFEDBFA9-479E-45B5-A2A3-12409862FCAE}" destId="{FC605994-ED4E-4783-BE2B-C2B188EAFD35}" srcOrd="4" destOrd="0" parTransId="{4FB2299B-9A78-4E6A-B655-297D645F68C9}" sibTransId="{61685A69-A435-4681-9EA6-7C2F580635DA}"/>
    <dgm:cxn modelId="{4F71E305-B4C6-42FC-8550-3723FBD7BD63}" srcId="{FFEDBFA9-479E-45B5-A2A3-12409862FCAE}" destId="{15497AE3-0DBB-4CA1-BD92-35E89EA56E29}" srcOrd="5" destOrd="0" parTransId="{831FD763-BC93-4C02-B25B-1A07F4C2E56E}" sibTransId="{9E8A77F3-4535-444D-ACDD-E9E16E8C2563}"/>
    <dgm:cxn modelId="{EDE4A267-60DB-44AA-84ED-9C2983476AB7}" srcId="{FFEDBFA9-479E-45B5-A2A3-12409862FCAE}" destId="{B0D48CD6-E7C5-462A-B7A4-9A00A4C0E032}" srcOrd="6" destOrd="0" parTransId="{F86D4DD5-01D4-4DE8-ADC1-2F5AD6DFC870}" sibTransId="{9F81C6CC-C3B6-4C75-A3B2-F56218029A6F}"/>
    <dgm:cxn modelId="{1429A5A0-5A77-4D05-BAAB-15D0217AF307}" type="presOf" srcId="{FFEDBFA9-479E-45B5-A2A3-12409862FCAE}" destId="{F67505F5-9EC1-4E64-9286-7294EFBA3BB0}" srcOrd="0" destOrd="0" presId="urn:microsoft.com/office/officeart/2008/layout/PictureStrips"/>
    <dgm:cxn modelId="{978ADDF3-20F7-43C4-ABED-FDBBFDE36626}" type="presParOf" srcId="{F67505F5-9EC1-4E64-9286-7294EFBA3BB0}" destId="{C0907C38-C06D-45FA-8E49-B85475ACC161}" srcOrd="0" destOrd="0" presId="urn:microsoft.com/office/officeart/2008/layout/PictureStrips"/>
    <dgm:cxn modelId="{B1EE5F93-7D88-4E91-B142-9E1491A82BD5}" type="presParOf" srcId="{C0907C38-C06D-45FA-8E49-B85475ACC161}" destId="{C5018821-6CEB-46EE-80C9-2875C9044D90}" srcOrd="0" destOrd="0" presId="urn:microsoft.com/office/officeart/2008/layout/PictureStrips"/>
    <dgm:cxn modelId="{5996D44F-6498-458E-81A2-EA55B64A2D6A}" type="presOf" srcId="{4A0E8B49-7D44-49CA-B3D1-46532E3A00E7}" destId="{C5018821-6CEB-46EE-80C9-2875C9044D90}" srcOrd="0" destOrd="0" presId="urn:microsoft.com/office/officeart/2008/layout/PictureStrips"/>
    <dgm:cxn modelId="{71365E01-1046-46A7-93DA-2A634DC44F00}" type="presParOf" srcId="{C0907C38-C06D-45FA-8E49-B85475ACC161}" destId="{04669B8A-AD0D-40C1-AC34-28D70D7D83DC}" srcOrd="1" destOrd="0" presId="urn:microsoft.com/office/officeart/2008/layout/PictureStrips"/>
    <dgm:cxn modelId="{622953BF-0897-42DC-97CE-0D57390E9156}" type="presParOf" srcId="{F67505F5-9EC1-4E64-9286-7294EFBA3BB0}" destId="{E61AC876-C025-4541-8E13-1970E644D19A}" srcOrd="1" destOrd="0" presId="urn:microsoft.com/office/officeart/2008/layout/PictureStrips"/>
    <dgm:cxn modelId="{859AFB85-940C-4D54-A656-E3F72CFF0C3E}" type="presParOf" srcId="{F67505F5-9EC1-4E64-9286-7294EFBA3BB0}" destId="{BE14F735-965A-4483-8FBF-DF2434D1269F}" srcOrd="2" destOrd="0" presId="urn:microsoft.com/office/officeart/2008/layout/PictureStrips"/>
    <dgm:cxn modelId="{158D8D80-F176-41DA-8CDA-3E82048BE056}" type="presParOf" srcId="{BE14F735-965A-4483-8FBF-DF2434D1269F}" destId="{BA8533B6-0F19-439B-A6F8-B13A1940E588}" srcOrd="0" destOrd="0" presId="urn:microsoft.com/office/officeart/2008/layout/PictureStrips"/>
    <dgm:cxn modelId="{24A3A0EC-AC47-42E9-8600-948788B69581}" type="presOf" srcId="{1FD07282-236A-415E-B262-8BE50CD1D775}" destId="{BA8533B6-0F19-439B-A6F8-B13A1940E588}" srcOrd="0" destOrd="0" presId="urn:microsoft.com/office/officeart/2008/layout/PictureStrips"/>
    <dgm:cxn modelId="{F3C14067-6454-48F5-A042-FD63695F7272}" type="presParOf" srcId="{BE14F735-965A-4483-8FBF-DF2434D1269F}" destId="{183D8F74-95FA-4391-B562-59F1BAB9A1DD}" srcOrd="1" destOrd="0" presId="urn:microsoft.com/office/officeart/2008/layout/PictureStrips"/>
    <dgm:cxn modelId="{85E155EC-40B1-4F25-A312-516927FA6FE9}" type="presParOf" srcId="{F67505F5-9EC1-4E64-9286-7294EFBA3BB0}" destId="{580AFD20-FD67-42C3-8853-409AF7F8B344}" srcOrd="3" destOrd="0" presId="urn:microsoft.com/office/officeart/2008/layout/PictureStrips"/>
    <dgm:cxn modelId="{99BC3D80-DF08-463A-8B2B-2D128D5610A6}" type="presParOf" srcId="{F67505F5-9EC1-4E64-9286-7294EFBA3BB0}" destId="{3621BF4A-DB9B-4014-808F-C3B90DDA4A26}" srcOrd="4" destOrd="0" presId="urn:microsoft.com/office/officeart/2008/layout/PictureStrips"/>
    <dgm:cxn modelId="{04A1386F-19B7-481C-8BB6-AEDF21F0B2D0}" type="presParOf" srcId="{3621BF4A-DB9B-4014-808F-C3B90DDA4A26}" destId="{16EF36A4-494D-42D4-B361-7DB18C357EB3}" srcOrd="0" destOrd="0" presId="urn:microsoft.com/office/officeart/2008/layout/PictureStrips"/>
    <dgm:cxn modelId="{45480426-5EB5-4D6B-A411-4B0DF2D9E19A}" type="presOf" srcId="{436C30A9-49C7-45D1-A2C9-4D14EF2C214D}" destId="{16EF36A4-494D-42D4-B361-7DB18C357EB3}" srcOrd="0" destOrd="0" presId="urn:microsoft.com/office/officeart/2008/layout/PictureStrips"/>
    <dgm:cxn modelId="{E13D4227-2066-4947-BA20-9E41D9152768}" type="presParOf" srcId="{3621BF4A-DB9B-4014-808F-C3B90DDA4A26}" destId="{C86CECDE-DAF6-437E-B48B-DB93DF8C3093}" srcOrd="1" destOrd="0" presId="urn:microsoft.com/office/officeart/2008/layout/PictureStrips"/>
    <dgm:cxn modelId="{62464CF7-9D42-483D-BAA6-30C35421524A}" type="presParOf" srcId="{F67505F5-9EC1-4E64-9286-7294EFBA3BB0}" destId="{74CF8160-CD04-4EC3-BCFC-FD87B8108EB5}" srcOrd="5" destOrd="0" presId="urn:microsoft.com/office/officeart/2008/layout/PictureStrips"/>
    <dgm:cxn modelId="{8E26C86C-201C-4542-9FA2-9BCFB9E4304D}" type="presParOf" srcId="{F67505F5-9EC1-4E64-9286-7294EFBA3BB0}" destId="{944860DF-C004-4617-A626-8F4BD858934C}" srcOrd="6" destOrd="0" presId="urn:microsoft.com/office/officeart/2008/layout/PictureStrips"/>
    <dgm:cxn modelId="{61405F74-3EF4-4F75-A1C9-E41DD928783B}" type="presParOf" srcId="{944860DF-C004-4617-A626-8F4BD858934C}" destId="{A09F64A7-EB64-4DC6-8681-F2B1F93E5BE9}" srcOrd="0" destOrd="0" presId="urn:microsoft.com/office/officeart/2008/layout/PictureStrips"/>
    <dgm:cxn modelId="{4AB21C16-42E7-4410-80E6-6319545A45EA}" type="presOf" srcId="{FA041D20-015C-4FBB-9615-051945B98E61}" destId="{A09F64A7-EB64-4DC6-8681-F2B1F93E5BE9}" srcOrd="0" destOrd="0" presId="urn:microsoft.com/office/officeart/2008/layout/PictureStrips"/>
    <dgm:cxn modelId="{99A98925-83D6-4A50-AD81-DE77BFC04B8C}" type="presParOf" srcId="{944860DF-C004-4617-A626-8F4BD858934C}" destId="{9915A747-F829-46B9-A217-99BB932D8810}" srcOrd="1" destOrd="0" presId="urn:microsoft.com/office/officeart/2008/layout/PictureStrips"/>
    <dgm:cxn modelId="{A8606E91-65F9-41D8-B924-09DE3728BC07}" type="presParOf" srcId="{F67505F5-9EC1-4E64-9286-7294EFBA3BB0}" destId="{579C8FF8-E9A1-45A5-8ABA-4C68FB3216E5}" srcOrd="7" destOrd="0" presId="urn:microsoft.com/office/officeart/2008/layout/PictureStrips"/>
    <dgm:cxn modelId="{2E73CE33-1A77-4472-9559-92BB2DF2331E}" type="presParOf" srcId="{F67505F5-9EC1-4E64-9286-7294EFBA3BB0}" destId="{4FD1C8EA-3BC1-4BA1-9FD6-631648030457}" srcOrd="8" destOrd="0" presId="urn:microsoft.com/office/officeart/2008/layout/PictureStrips"/>
    <dgm:cxn modelId="{456B8E96-8F38-4F88-A4EF-4C9875D6A3F2}" type="presParOf" srcId="{4FD1C8EA-3BC1-4BA1-9FD6-631648030457}" destId="{3846BA6C-634D-40BB-AC72-25CFE6473091}" srcOrd="0" destOrd="0" presId="urn:microsoft.com/office/officeart/2008/layout/PictureStrips"/>
    <dgm:cxn modelId="{8BFE3C94-5C02-4D02-9958-9B2A7078BB2B}" type="presOf" srcId="{FC605994-ED4E-4783-BE2B-C2B188EAFD35}" destId="{3846BA6C-634D-40BB-AC72-25CFE6473091}" srcOrd="0" destOrd="0" presId="urn:microsoft.com/office/officeart/2008/layout/PictureStrips"/>
    <dgm:cxn modelId="{F738D475-7C69-44C4-982F-A32559E28926}" type="presParOf" srcId="{4FD1C8EA-3BC1-4BA1-9FD6-631648030457}" destId="{B5AC2C61-008B-4491-A213-CBF1FC914BCD}" srcOrd="1" destOrd="0" presId="urn:microsoft.com/office/officeart/2008/layout/PictureStrips"/>
    <dgm:cxn modelId="{9165A2AF-97EC-4A86-BF54-2673B56C5198}" type="presParOf" srcId="{F67505F5-9EC1-4E64-9286-7294EFBA3BB0}" destId="{9F514F31-B955-41CF-917D-51D05B91C6CF}" srcOrd="9" destOrd="0" presId="urn:microsoft.com/office/officeart/2008/layout/PictureStrips"/>
    <dgm:cxn modelId="{770D75F1-F3D0-448C-A79C-89E6CC0937B5}" type="presParOf" srcId="{F67505F5-9EC1-4E64-9286-7294EFBA3BB0}" destId="{F960DFA7-773B-468D-8ACE-0755354F7530}" srcOrd="10" destOrd="0" presId="urn:microsoft.com/office/officeart/2008/layout/PictureStrips"/>
    <dgm:cxn modelId="{29DF2662-043D-4BA8-95C8-B777BB9CBAC4}" type="presParOf" srcId="{F960DFA7-773B-468D-8ACE-0755354F7530}" destId="{B4526E1D-0497-4E31-842F-39AFC9A9E8B1}" srcOrd="0" destOrd="0" presId="urn:microsoft.com/office/officeart/2008/layout/PictureStrips"/>
    <dgm:cxn modelId="{34F30909-B5D6-49D1-A0B8-1A95D1128929}" type="presOf" srcId="{15497AE3-0DBB-4CA1-BD92-35E89EA56E29}" destId="{B4526E1D-0497-4E31-842F-39AFC9A9E8B1}" srcOrd="0" destOrd="0" presId="urn:microsoft.com/office/officeart/2008/layout/PictureStrips"/>
    <dgm:cxn modelId="{FF5720FD-ABF7-4D74-AC78-A62984824287}" type="presParOf" srcId="{F960DFA7-773B-468D-8ACE-0755354F7530}" destId="{24F47E46-85A1-4F52-98EF-084CF0144A70}" srcOrd="1" destOrd="0" presId="urn:microsoft.com/office/officeart/2008/layout/PictureStrips"/>
    <dgm:cxn modelId="{F3625E9D-5ABB-4449-844A-3ADA35B4E09E}" type="presParOf" srcId="{F67505F5-9EC1-4E64-9286-7294EFBA3BB0}" destId="{FC8654F9-0059-453D-92F0-15EEAA7CBD24}" srcOrd="11" destOrd="0" presId="urn:microsoft.com/office/officeart/2008/layout/PictureStrips"/>
    <dgm:cxn modelId="{706FD697-A5DD-433D-BB62-915A26C4D790}" type="presParOf" srcId="{F67505F5-9EC1-4E64-9286-7294EFBA3BB0}" destId="{F77C7D4F-39C3-4075-AB28-036F63C0C284}" srcOrd="12" destOrd="0" presId="urn:microsoft.com/office/officeart/2008/layout/PictureStrips"/>
    <dgm:cxn modelId="{712329A9-2B73-4759-A0DB-C298BC0A3301}" type="presParOf" srcId="{F77C7D4F-39C3-4075-AB28-036F63C0C284}" destId="{65AEE036-D726-4133-8CFA-9DB54B11971A}" srcOrd="0" destOrd="0" presId="urn:microsoft.com/office/officeart/2008/layout/PictureStrips"/>
    <dgm:cxn modelId="{C4A49D66-D28A-449B-9DCB-53972AD2D140}" type="presOf" srcId="{B0D48CD6-E7C5-462A-B7A4-9A00A4C0E032}" destId="{65AEE036-D726-4133-8CFA-9DB54B11971A}" srcOrd="0" destOrd="0" presId="urn:microsoft.com/office/officeart/2008/layout/PictureStrips"/>
    <dgm:cxn modelId="{9B125B0D-E2B8-4454-8CF3-929DA05E542E}" type="presParOf" srcId="{F77C7D4F-39C3-4075-AB28-036F63C0C284}" destId="{F0BE98DB-091B-499D-84BE-20C90A9D524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17472A20-CFE7-4DFD-BA80-0A791063C8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A88D8C4-BDB7-438D-915A-8750CB84557C}" type="parTrans" cxnId="{213B179B-D0F4-4274-83A2-9CC2CE6AA81A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822A5-EA21-4584-B5B3-8D9A4C34639C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Радикальность взглядов и убеждений</a:t>
          </a:r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A3D92-6286-493D-882F-B17A864CB644}" type="sibTrans" cxnId="{213B179B-D0F4-4274-83A2-9CC2CE6AA81A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ABE7A-19F9-43A5-8C1C-0BA9F9C57D68}" type="parTrans" cxnId="{1B3C6F42-7BEB-47F3-9B46-44B901A425F5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4DC24-69AF-4D62-B04C-6E778A05FFC3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насилия и агрессивности</a:t>
          </a:r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5EDBD-D19E-4D90-B6EF-C71D29A9CF35}" type="sibTrans" cxnId="{1B3C6F42-7BEB-47F3-9B46-44B901A425F5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709D3-A6FC-44C2-87F6-60251DC16709}" type="parTrans" cxnId="{A5CB0C7F-ECB2-41F7-9D39-303CED00AA81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342C1-8C41-470D-87DD-413546486BEA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Призывы к действиям насильственного характера</a:t>
          </a:r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2952A-FCF6-4DEC-BD08-93B0EC812B28}" type="sibTrans" cxnId="{A5CB0C7F-ECB2-41F7-9D39-303CED00AA81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DAE16-94B6-471F-A672-D8FFE1278AB7}" type="parTrans" cxnId="{97BB2A5F-807A-44DA-BBB5-67A91B749DA9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EB2E6-94A7-4999-89DE-87FE393F83E9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Возбуждение ненависти и вражды к другой расе, национальности, религии и социальной группе</a:t>
          </a:r>
        </a:p>
      </dgm:t>
    </dgm:pt>
    <dgm:pt modelId="{55216BA7-643F-49E2-9429-EB62AC4D858F}" type="sibTrans" cxnId="{97BB2A5F-807A-44DA-BBB5-67A91B749DA9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FCDD2-076A-43CB-9D65-C394EB774569}" type="parTrans" cxnId="{F747C1F4-78B0-4FC3-8E9C-7A227C2FC8B5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58FB2-2DC1-46B1-B16D-511BDF6F5B0B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Воспрепятствование или отказ от общепринятых норм и правил поведения</a:t>
          </a:r>
        </a:p>
      </dgm:t>
    </dgm:pt>
    <dgm:pt modelId="{048A08E6-CF50-4ED3-9421-9C42E9581CE0}" type="sibTrans" cxnId="{F747C1F4-78B0-4FC3-8E9C-7A227C2FC8B5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7A174-5259-44AD-9FDC-D6EA3A9CF880}" type="parTrans" cxnId="{A3D338AE-8BC0-4504-B221-4BE3F19735FE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14E03-5383-4689-8095-B55009E5F4A1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Приоритет интересов группы (движения), отрицание инакомыслия и нетерпимость к сторонникам иных взглядов</a:t>
          </a:r>
        </a:p>
      </dgm:t>
    </dgm:pt>
    <dgm:pt modelId="{1CB3B78C-490F-4821-8162-52AA6DDABA46}" type="sibTrans" cxnId="{A3D338AE-8BC0-4504-B221-4BE3F19735FE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C09F9-41EE-4E59-945A-B5ECC3ACC367}" type="parTrans" cxnId="{9830AEAF-DC86-48F0-AC81-92957962E000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18883-33C3-499F-8AAA-C0543D6C66BF}">
      <dgm:prSet phldrT="[Текст]" custT="1"/>
      <dgm:spPr/>
      <dgm:t>
        <a:bodyPr/>
        <a:lstStyle/>
        <a:p>
          <a:r>
            <a:rPr lang="ru-RU" sz="16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Жесткая внутренняя подчинённость, система наказаний за нарушения собственных правил </a:t>
          </a:r>
        </a:p>
      </dgm:t>
    </dgm:pt>
    <dgm:pt modelId="{B2E60702-51E6-4301-8761-FFB698D3B586}" type="sibTrans" cxnId="{9830AEAF-DC86-48F0-AC81-92957962E000}">
      <dgm:prSet custT="1"/>
      <dgm:spPr/>
      <dgm:t>
        <a:bodyPr/>
        <a:lstStyle/>
        <a:p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C3CC5-AB9F-4140-82BB-4453C1FC0BF3}" type="pres">
      <dgm:prSet presAssocID="{17472A20-CFE7-4DFD-BA80-0A791063C85E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84B3D9-FF2A-4D24-8EA8-6E7BD894A781}" type="pres">
      <dgm:prSet presAssocID="{17472A20-CFE7-4DFD-BA80-0A791063C85E}" presName="Name1"/>
      <dgm:spPr/>
      <dgm:t>
        <a:bodyPr/>
        <a:lstStyle/>
        <a:p/>
      </dgm:t>
    </dgm:pt>
    <dgm:pt modelId="{D5F7813D-4E16-43F1-9B54-0A918160808B}" type="pres">
      <dgm:prSet presAssocID="{17472A20-CFE7-4DFD-BA80-0A791063C85E}" presName="cycle"/>
      <dgm:spPr/>
      <dgm:t>
        <a:bodyPr/>
        <a:lstStyle/>
        <a:p/>
      </dgm:t>
    </dgm:pt>
    <dgm:pt modelId="{4E3609C7-DECD-4BEF-B293-D6D94FE9E1B7}" type="pres">
      <dgm:prSet presAssocID="{17472A20-CFE7-4DFD-BA80-0A791063C85E}" presName="srcNode" presStyleLbl="node1" presStyleCnt="9"/>
      <dgm:spPr/>
      <dgm:t>
        <a:bodyPr/>
        <a:lstStyle/>
        <a:p/>
      </dgm:t>
    </dgm:pt>
    <dgm:pt modelId="{BB74EA9D-97A6-4CAB-B975-7FA91CD11ABB}" type="pres">
      <dgm:prSet presAssocID="{17472A20-CFE7-4DFD-BA80-0A791063C85E}" presName="conn" presStyleLbl="parChTrans1D2" presStyleCnt="1"/>
      <dgm:spPr/>
      <dgm:t>
        <a:bodyPr/>
        <a:lstStyle/>
        <a:p>
          <a:endParaRPr lang="ru-RU"/>
        </a:p>
      </dgm:t>
    </dgm:pt>
    <dgm:pt modelId="{15C18DC2-D603-4E01-B3B6-FF91AE133DE9}" type="pres">
      <dgm:prSet presAssocID="{17472A20-CFE7-4DFD-BA80-0A791063C85E}" presName="extraNode" presStyleLbl="node1" presStyleIdx="1" presStyleCnt="9"/>
      <dgm:spPr/>
      <dgm:t>
        <a:bodyPr/>
        <a:lstStyle/>
        <a:p/>
      </dgm:t>
    </dgm:pt>
    <dgm:pt modelId="{9091A324-A95A-4688-9E49-C381102FEF31}" type="pres">
      <dgm:prSet presAssocID="{17472A20-CFE7-4DFD-BA80-0A791063C85E}" presName="dstNode" presStyleLbl="node1" presStyleIdx="1" presStyleCnt="9"/>
      <dgm:spPr/>
      <dgm:t>
        <a:bodyPr/>
        <a:lstStyle/>
        <a:p/>
      </dgm:t>
    </dgm:pt>
    <dgm:pt modelId="{1ACE799A-C9AC-4A8A-BFC4-3635681F65FA}" type="pres">
      <dgm:prSet presAssocID="{896822A5-EA21-4584-B5B3-8D9A4C34639C}" presName="text_1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93504-B56D-4FD0-8F2D-37CB3391C629}" type="pres">
      <dgm:prSet presAssocID="{896822A5-EA21-4584-B5B3-8D9A4C34639C}" presName="accent_1"/>
      <dgm:spPr/>
      <dgm:t>
        <a:bodyPr/>
        <a:lstStyle/>
        <a:p/>
      </dgm:t>
    </dgm:pt>
    <dgm:pt modelId="{ACF42365-F3D6-4945-AAB5-0B4F8B8364AB}" type="pres">
      <dgm:prSet presAssocID="{896822A5-EA21-4584-B5B3-8D9A4C34639C}" presName="accentRepeatNode" presStyleLbl="solidFgAcc1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70BC2030-C47A-4DDE-8440-7BE07B57C0B6}" type="pres">
      <dgm:prSet presAssocID="{4184DC24-69AF-4D62-B04C-6E778A05FFC3}" presName="text_2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66CD5-7B71-46FA-ACE4-CCFE73E8CFD7}" type="pres">
      <dgm:prSet presAssocID="{4184DC24-69AF-4D62-B04C-6E778A05FFC3}" presName="accent_2"/>
      <dgm:spPr/>
      <dgm:t>
        <a:bodyPr/>
        <a:lstStyle/>
        <a:p/>
      </dgm:t>
    </dgm:pt>
    <dgm:pt modelId="{81D2D025-A3CA-4494-B7C1-17832C3D16CB}" type="pres">
      <dgm:prSet presAssocID="{4184DC24-69AF-4D62-B04C-6E778A05FFC3}" presName="accentRepeatNode" presStyleLbl="solidFgAcc1" presStyleIdx="1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EDAD0E43-3C9C-42F0-960A-CBF644569B54}" type="pres">
      <dgm:prSet presAssocID="{550342C1-8C41-470D-87DD-413546486BEA}" presName="text_3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D0EC5-2E54-4EDC-AA2F-3B664A559C1F}" type="pres">
      <dgm:prSet presAssocID="{550342C1-8C41-470D-87DD-413546486BEA}" presName="accent_3"/>
      <dgm:spPr/>
      <dgm:t>
        <a:bodyPr/>
        <a:lstStyle/>
        <a:p/>
      </dgm:t>
    </dgm:pt>
    <dgm:pt modelId="{555E878C-1E7A-4906-BD2C-08F09B7D7A84}" type="pres">
      <dgm:prSet presAssocID="{550342C1-8C41-470D-87DD-413546486BEA}" presName="accentRepeatNode" presStyleLbl="solidFgAcc1" presStyleIdx="2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3C9A5806-A78B-48A1-8F8D-ED2E7E18211C}" type="pres">
      <dgm:prSet presAssocID="{925EB2E6-94A7-4999-89DE-87FE393F83E9}" presName="text_4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D1E87-CBDE-45A2-B138-8993BC734B4E}" type="pres">
      <dgm:prSet presAssocID="{925EB2E6-94A7-4999-89DE-87FE393F83E9}" presName="accent_4"/>
      <dgm:spPr/>
      <dgm:t>
        <a:bodyPr/>
        <a:lstStyle/>
        <a:p/>
      </dgm:t>
    </dgm:pt>
    <dgm:pt modelId="{C43370B2-6B13-44F5-BEF3-94F72E48130B}" type="pres">
      <dgm:prSet presAssocID="{925EB2E6-94A7-4999-89DE-87FE393F83E9}" presName="accentRepeatNode" presStyleLbl="solidFgAcc1" presStyleIdx="3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CDE1DB5F-ED40-42CC-B970-A715C1D894B5}" type="pres">
      <dgm:prSet presAssocID="{18B58FB2-2DC1-46B1-B16D-511BDF6F5B0B}" presName="text_5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83065-F3E5-4300-BE68-858A90402418}" type="pres">
      <dgm:prSet presAssocID="{18B58FB2-2DC1-46B1-B16D-511BDF6F5B0B}" presName="accent_5"/>
      <dgm:spPr/>
      <dgm:t>
        <a:bodyPr/>
        <a:lstStyle/>
        <a:p/>
      </dgm:t>
    </dgm:pt>
    <dgm:pt modelId="{C1B43E0A-603C-4BC6-B8C6-6F184F6A42B1}" type="pres">
      <dgm:prSet presAssocID="{18B58FB2-2DC1-46B1-B16D-511BDF6F5B0B}" presName="accentRepeatNode" presStyleLbl="solidFgAcc1" presStyleIdx="4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EBF6330A-40D4-40C5-B1FA-2A5E748B060D}" type="pres">
      <dgm:prSet presAssocID="{2FC14E03-5383-4689-8095-B55009E5F4A1}" presName="text_6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F6C87-E379-4670-80DC-BF2B481F896E}" type="pres">
      <dgm:prSet presAssocID="{2FC14E03-5383-4689-8095-B55009E5F4A1}" presName="accent_6"/>
      <dgm:spPr/>
      <dgm:t>
        <a:bodyPr/>
        <a:lstStyle/>
        <a:p/>
      </dgm:t>
    </dgm:pt>
    <dgm:pt modelId="{A106687E-4E19-4A9B-9616-ACB93BF4A9A1}" type="pres">
      <dgm:prSet presAssocID="{2FC14E03-5383-4689-8095-B55009E5F4A1}" presName="accentRepeatNode" presStyleLbl="solidFgAcc1" presStyleIdx="5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  <dgm:pt modelId="{3D3FB639-F921-4C20-AD27-4856F8BA58C1}" type="pres">
      <dgm:prSet presAssocID="{47518883-33C3-499F-8AAA-C0543D6C66BF}" presName="text_7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AABB7-C274-4F87-980B-069268AD13A9}" type="pres">
      <dgm:prSet presAssocID="{47518883-33C3-499F-8AAA-C0543D6C66BF}" presName="accent_7"/>
      <dgm:spPr/>
      <dgm:t>
        <a:bodyPr/>
        <a:lstStyle/>
        <a:p/>
      </dgm:t>
    </dgm:pt>
    <dgm:pt modelId="{5686F1F9-469D-4F5E-A5DB-043D2A12F759}" type="pres">
      <dgm:prSet presAssocID="{47518883-33C3-499F-8AAA-C0543D6C66BF}" presName="accentRepeatNode" presStyleLbl="solidFgAcc1" presStyleIdx="6" presStyleCnt="7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13B179B-D0F4-4274-83A2-9CC2CE6AA81A}" srcId="{17472A20-CFE7-4DFD-BA80-0A791063C85E}" destId="{896822A5-EA21-4584-B5B3-8D9A4C34639C}" srcOrd="0" destOrd="0" parTransId="{3A88D8C4-BDB7-438D-915A-8750CB84557C}" sibTransId="{0D0A3D92-6286-493D-882F-B17A864CB644}"/>
    <dgm:cxn modelId="{1B3C6F42-7BEB-47F3-9B46-44B901A425F5}" srcId="{17472A20-CFE7-4DFD-BA80-0A791063C85E}" destId="{4184DC24-69AF-4D62-B04C-6E778A05FFC3}" srcOrd="1" destOrd="0" parTransId="{F42ABE7A-19F9-43A5-8C1C-0BA9F9C57D68}" sibTransId="{3FE5EDBD-D19E-4D90-B6EF-C71D29A9CF35}"/>
    <dgm:cxn modelId="{A5CB0C7F-ECB2-41F7-9D39-303CED00AA81}" srcId="{17472A20-CFE7-4DFD-BA80-0A791063C85E}" destId="{550342C1-8C41-470D-87DD-413546486BEA}" srcOrd="2" destOrd="0" parTransId="{941709D3-A6FC-44C2-87F6-60251DC16709}" sibTransId="{E512952A-FCF6-4DEC-BD08-93B0EC812B28}"/>
    <dgm:cxn modelId="{97BB2A5F-807A-44DA-BBB5-67A91B749DA9}" srcId="{17472A20-CFE7-4DFD-BA80-0A791063C85E}" destId="{925EB2E6-94A7-4999-89DE-87FE393F83E9}" srcOrd="3" destOrd="0" parTransId="{284DAE16-94B6-471F-A672-D8FFE1278AB7}" sibTransId="{55216BA7-643F-49E2-9429-EB62AC4D858F}"/>
    <dgm:cxn modelId="{F747C1F4-78B0-4FC3-8E9C-7A227C2FC8B5}" srcId="{17472A20-CFE7-4DFD-BA80-0A791063C85E}" destId="{18B58FB2-2DC1-46B1-B16D-511BDF6F5B0B}" srcOrd="4" destOrd="0" parTransId="{2BEFCDD2-076A-43CB-9D65-C394EB774569}" sibTransId="{048A08E6-CF50-4ED3-9421-9C42E9581CE0}"/>
    <dgm:cxn modelId="{A3D338AE-8BC0-4504-B221-4BE3F19735FE}" srcId="{17472A20-CFE7-4DFD-BA80-0A791063C85E}" destId="{2FC14E03-5383-4689-8095-B55009E5F4A1}" srcOrd="5" destOrd="0" parTransId="{3A07A174-5259-44AD-9FDC-D6EA3A9CF880}" sibTransId="{1CB3B78C-490F-4821-8162-52AA6DDABA46}"/>
    <dgm:cxn modelId="{9830AEAF-DC86-48F0-AC81-92957962E000}" srcId="{17472A20-CFE7-4DFD-BA80-0A791063C85E}" destId="{47518883-33C3-499F-8AAA-C0543D6C66BF}" srcOrd="6" destOrd="0" parTransId="{5E5C09F9-41EE-4E59-945A-B5ECC3ACC367}" sibTransId="{B2E60702-51E6-4301-8761-FFB698D3B586}"/>
    <dgm:cxn modelId="{702CA4C1-BFD9-4859-B76E-80465306ACBC}" type="presOf" srcId="{17472A20-CFE7-4DFD-BA80-0A791063C85E}" destId="{3DEC3CC5-AB9F-4140-82BB-4453C1FC0BF3}" srcOrd="0" destOrd="0" presId="urn:microsoft.com/office/officeart/2008/layout/VerticalCurvedList"/>
    <dgm:cxn modelId="{85C19CD7-3D10-4466-B971-071665EF86D1}" type="presParOf" srcId="{3DEC3CC5-AB9F-4140-82BB-4453C1FC0BF3}" destId="{CD84B3D9-FF2A-4D24-8EA8-6E7BD894A781}" srcOrd="0" destOrd="0" presId="urn:microsoft.com/office/officeart/2008/layout/VerticalCurvedList"/>
    <dgm:cxn modelId="{FEE172D5-8A1D-4A7C-A275-E51FAA2E47E4}" type="presParOf" srcId="{CD84B3D9-FF2A-4D24-8EA8-6E7BD894A781}" destId="{D5F7813D-4E16-43F1-9B54-0A918160808B}" srcOrd="0" destOrd="0" presId="urn:microsoft.com/office/officeart/2008/layout/VerticalCurvedList"/>
    <dgm:cxn modelId="{E232F08D-D19F-4930-B73F-E2DC70C0A8A0}" type="presParOf" srcId="{D5F7813D-4E16-43F1-9B54-0A918160808B}" destId="{4E3609C7-DECD-4BEF-B293-D6D94FE9E1B7}" srcOrd="0" destOrd="0" presId="urn:microsoft.com/office/officeart/2008/layout/VerticalCurvedList"/>
    <dgm:cxn modelId="{ED69DB4F-ED4D-44C2-A86D-E8940C4CCD3A}" type="presParOf" srcId="{D5F7813D-4E16-43F1-9B54-0A918160808B}" destId="{BB74EA9D-97A6-4CAB-B975-7FA91CD11ABB}" srcOrd="1" destOrd="0" presId="urn:microsoft.com/office/officeart/2008/layout/VerticalCurvedList"/>
    <dgm:cxn modelId="{9D1AE33B-69D7-4F7C-ABE8-D8DBE49A3F92}" type="presOf" srcId="{0D0A3D92-6286-493D-882F-B17A864CB644}" destId="{BB74EA9D-97A6-4CAB-B975-7FA91CD11ABB}" srcOrd="0" destOrd="0" presId="urn:microsoft.com/office/officeart/2008/layout/VerticalCurvedList"/>
    <dgm:cxn modelId="{452CC3D3-6974-4F10-91E9-10B79B90E82B}" type="presParOf" srcId="{D5F7813D-4E16-43F1-9B54-0A918160808B}" destId="{15C18DC2-D603-4E01-B3B6-FF91AE133DE9}" srcOrd="2" destOrd="0" presId="urn:microsoft.com/office/officeart/2008/layout/VerticalCurvedList"/>
    <dgm:cxn modelId="{F3BA7856-BFE1-46EC-B42D-61744DCEA5A7}" type="presParOf" srcId="{D5F7813D-4E16-43F1-9B54-0A918160808B}" destId="{9091A324-A95A-4688-9E49-C381102FEF31}" srcOrd="3" destOrd="0" presId="urn:microsoft.com/office/officeart/2008/layout/VerticalCurvedList"/>
    <dgm:cxn modelId="{A48D4EBA-5E92-4700-95EA-2F429EFF77F3}" type="presParOf" srcId="{CD84B3D9-FF2A-4D24-8EA8-6E7BD894A781}" destId="{1ACE799A-C9AC-4A8A-BFC4-3635681F65FA}" srcOrd="1" destOrd="0" presId="urn:microsoft.com/office/officeart/2008/layout/VerticalCurvedList"/>
    <dgm:cxn modelId="{2A50BB7C-9E95-47AD-B481-17663FBE24E3}" type="presOf" srcId="{896822A5-EA21-4584-B5B3-8D9A4C34639C}" destId="{1ACE799A-C9AC-4A8A-BFC4-3635681F65FA}" srcOrd="0" destOrd="0" presId="urn:microsoft.com/office/officeart/2008/layout/VerticalCurvedList"/>
    <dgm:cxn modelId="{1EF62FAB-2FF7-483E-A975-630A3C9C4F55}" type="presParOf" srcId="{CD84B3D9-FF2A-4D24-8EA8-6E7BD894A781}" destId="{E6993504-B56D-4FD0-8F2D-37CB3391C629}" srcOrd="2" destOrd="0" presId="urn:microsoft.com/office/officeart/2008/layout/VerticalCurvedList"/>
    <dgm:cxn modelId="{B0411F3D-B950-4AE5-A53D-F31DA0F55A5A}" type="presParOf" srcId="{E6993504-B56D-4FD0-8F2D-37CB3391C629}" destId="{ACF42365-F3D6-4945-AAB5-0B4F8B8364AB}" srcOrd="0" destOrd="0" presId="urn:microsoft.com/office/officeart/2008/layout/VerticalCurvedList"/>
    <dgm:cxn modelId="{927FAAAD-9BB1-43FF-995A-8B14ECFC23C3}" type="presParOf" srcId="{CD84B3D9-FF2A-4D24-8EA8-6E7BD894A781}" destId="{70BC2030-C47A-4DDE-8440-7BE07B57C0B6}" srcOrd="3" destOrd="0" presId="urn:microsoft.com/office/officeart/2008/layout/VerticalCurvedList"/>
    <dgm:cxn modelId="{24BF7E3E-3FF0-4E90-850D-83B8AF237CFD}" type="presOf" srcId="{4184DC24-69AF-4D62-B04C-6E778A05FFC3}" destId="{70BC2030-C47A-4DDE-8440-7BE07B57C0B6}" srcOrd="0" destOrd="0" presId="urn:microsoft.com/office/officeart/2008/layout/VerticalCurvedList"/>
    <dgm:cxn modelId="{C26D5601-F70B-4010-80B6-1D01C6EEA75E}" type="presParOf" srcId="{CD84B3D9-FF2A-4D24-8EA8-6E7BD894A781}" destId="{A0866CD5-7B71-46FA-ACE4-CCFE73E8CFD7}" srcOrd="4" destOrd="0" presId="urn:microsoft.com/office/officeart/2008/layout/VerticalCurvedList"/>
    <dgm:cxn modelId="{742B2CE8-F285-4FF5-9C31-237E812C8755}" type="presParOf" srcId="{A0866CD5-7B71-46FA-ACE4-CCFE73E8CFD7}" destId="{81D2D025-A3CA-4494-B7C1-17832C3D16CB}" srcOrd="0" destOrd="0" presId="urn:microsoft.com/office/officeart/2008/layout/VerticalCurvedList"/>
    <dgm:cxn modelId="{658DF3C1-952E-4331-AD22-4DD03C74B5CC}" type="presParOf" srcId="{CD84B3D9-FF2A-4D24-8EA8-6E7BD894A781}" destId="{EDAD0E43-3C9C-42F0-960A-CBF644569B54}" srcOrd="5" destOrd="0" presId="urn:microsoft.com/office/officeart/2008/layout/VerticalCurvedList"/>
    <dgm:cxn modelId="{336C6686-6783-4648-8FB6-63DB34506684}" type="presOf" srcId="{550342C1-8C41-470D-87DD-413546486BEA}" destId="{EDAD0E43-3C9C-42F0-960A-CBF644569B54}" srcOrd="0" destOrd="0" presId="urn:microsoft.com/office/officeart/2008/layout/VerticalCurvedList"/>
    <dgm:cxn modelId="{FFBEDF76-1F1E-405E-854A-ECE45EA39DA1}" type="presParOf" srcId="{CD84B3D9-FF2A-4D24-8EA8-6E7BD894A781}" destId="{F6AD0EC5-2E54-4EDC-AA2F-3B664A559C1F}" srcOrd="6" destOrd="0" presId="urn:microsoft.com/office/officeart/2008/layout/VerticalCurvedList"/>
    <dgm:cxn modelId="{AEE17164-D85E-42BB-8D60-7E7F6F58409F}" type="presParOf" srcId="{F6AD0EC5-2E54-4EDC-AA2F-3B664A559C1F}" destId="{555E878C-1E7A-4906-BD2C-08F09B7D7A84}" srcOrd="0" destOrd="0" presId="urn:microsoft.com/office/officeart/2008/layout/VerticalCurvedList"/>
    <dgm:cxn modelId="{C64D5557-ED12-42A7-9FDA-05835A3E9DB5}" type="presParOf" srcId="{CD84B3D9-FF2A-4D24-8EA8-6E7BD894A781}" destId="{3C9A5806-A78B-48A1-8F8D-ED2E7E18211C}" srcOrd="7" destOrd="0" presId="urn:microsoft.com/office/officeart/2008/layout/VerticalCurvedList"/>
    <dgm:cxn modelId="{812F4671-B151-4DE4-B7C6-B12AAD948761}" type="presOf" srcId="{925EB2E6-94A7-4999-89DE-87FE393F83E9}" destId="{3C9A5806-A78B-48A1-8F8D-ED2E7E18211C}" srcOrd="0" destOrd="0" presId="urn:microsoft.com/office/officeart/2008/layout/VerticalCurvedList"/>
    <dgm:cxn modelId="{5369B39B-6CAB-4CAB-AE73-136DE9554495}" type="presParOf" srcId="{CD84B3D9-FF2A-4D24-8EA8-6E7BD894A781}" destId="{F34D1E87-CBDE-45A2-B138-8993BC734B4E}" srcOrd="8" destOrd="0" presId="urn:microsoft.com/office/officeart/2008/layout/VerticalCurvedList"/>
    <dgm:cxn modelId="{9E638852-4A48-456A-AFFA-CED077E76A2F}" type="presParOf" srcId="{F34D1E87-CBDE-45A2-B138-8993BC734B4E}" destId="{C43370B2-6B13-44F5-BEF3-94F72E48130B}" srcOrd="0" destOrd="0" presId="urn:microsoft.com/office/officeart/2008/layout/VerticalCurvedList"/>
    <dgm:cxn modelId="{023B5388-924C-414C-8B0B-45ED29F9A602}" type="presParOf" srcId="{CD84B3D9-FF2A-4D24-8EA8-6E7BD894A781}" destId="{CDE1DB5F-ED40-42CC-B970-A715C1D894B5}" srcOrd="9" destOrd="0" presId="urn:microsoft.com/office/officeart/2008/layout/VerticalCurvedList"/>
    <dgm:cxn modelId="{F2B82DAE-3848-434F-B5A7-D0DCFF7C6E9A}" type="presOf" srcId="{18B58FB2-2DC1-46B1-B16D-511BDF6F5B0B}" destId="{CDE1DB5F-ED40-42CC-B970-A715C1D894B5}" srcOrd="0" destOrd="0" presId="urn:microsoft.com/office/officeart/2008/layout/VerticalCurvedList"/>
    <dgm:cxn modelId="{CF084955-4395-4EEE-AF13-E7184E8DB1D4}" type="presParOf" srcId="{CD84B3D9-FF2A-4D24-8EA8-6E7BD894A781}" destId="{E9B83065-F3E5-4300-BE68-858A90402418}" srcOrd="10" destOrd="0" presId="urn:microsoft.com/office/officeart/2008/layout/VerticalCurvedList"/>
    <dgm:cxn modelId="{2C6BEF99-6431-4187-9AD7-AC9D23B74059}" type="presParOf" srcId="{E9B83065-F3E5-4300-BE68-858A90402418}" destId="{C1B43E0A-603C-4BC6-B8C6-6F184F6A42B1}" srcOrd="0" destOrd="0" presId="urn:microsoft.com/office/officeart/2008/layout/VerticalCurvedList"/>
    <dgm:cxn modelId="{7DDDA61E-EB1B-4290-9F22-1CC8C9399660}" type="presParOf" srcId="{CD84B3D9-FF2A-4D24-8EA8-6E7BD894A781}" destId="{EBF6330A-40D4-40C5-B1FA-2A5E748B060D}" srcOrd="11" destOrd="0" presId="urn:microsoft.com/office/officeart/2008/layout/VerticalCurvedList"/>
    <dgm:cxn modelId="{BCA9843C-831A-47A1-852C-9D3FD772CBEE}" type="presOf" srcId="{2FC14E03-5383-4689-8095-B55009E5F4A1}" destId="{EBF6330A-40D4-40C5-B1FA-2A5E748B060D}" srcOrd="0" destOrd="0" presId="urn:microsoft.com/office/officeart/2008/layout/VerticalCurvedList"/>
    <dgm:cxn modelId="{97D22B20-5F4F-4752-BCF7-D6BEB226EA94}" type="presParOf" srcId="{CD84B3D9-FF2A-4D24-8EA8-6E7BD894A781}" destId="{38CF6C87-E379-4670-80DC-BF2B481F896E}" srcOrd="12" destOrd="0" presId="urn:microsoft.com/office/officeart/2008/layout/VerticalCurvedList"/>
    <dgm:cxn modelId="{BC17F553-20F8-456D-B7C7-4BDB333FF9BD}" type="presParOf" srcId="{38CF6C87-E379-4670-80DC-BF2B481F896E}" destId="{A106687E-4E19-4A9B-9616-ACB93BF4A9A1}" srcOrd="0" destOrd="0" presId="urn:microsoft.com/office/officeart/2008/layout/VerticalCurvedList"/>
    <dgm:cxn modelId="{1F61EF87-8005-487E-B6E7-1C609AF2A2FD}" type="presParOf" srcId="{CD84B3D9-FF2A-4D24-8EA8-6E7BD894A781}" destId="{3D3FB639-F921-4C20-AD27-4856F8BA58C1}" srcOrd="13" destOrd="0" presId="urn:microsoft.com/office/officeart/2008/layout/VerticalCurvedList"/>
    <dgm:cxn modelId="{7EC003DE-9A98-43DA-BB81-BB47F109326A}" type="presOf" srcId="{47518883-33C3-499F-8AAA-C0543D6C66BF}" destId="{3D3FB639-F921-4C20-AD27-4856F8BA58C1}" srcOrd="0" destOrd="0" presId="urn:microsoft.com/office/officeart/2008/layout/VerticalCurvedList"/>
    <dgm:cxn modelId="{F07D33AE-AA89-40AE-86CC-DEF61403C74D}" type="presParOf" srcId="{CD84B3D9-FF2A-4D24-8EA8-6E7BD894A781}" destId="{9E6AABB7-C274-4F87-980B-069268AD13A9}" srcOrd="14" destOrd="0" presId="urn:microsoft.com/office/officeart/2008/layout/VerticalCurvedList"/>
    <dgm:cxn modelId="{1637A603-C16C-4EAB-8C29-16F4761D4887}" type="presParOf" srcId="{9E6AABB7-C274-4F87-980B-069268AD13A9}" destId="{5686F1F9-469D-4F5E-A5DB-043D2A12F7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3725062-BFA6-46F7-8C2A-A20F9384E5CC}" type="doc">
      <dgm:prSet loTypeId="urn:microsoft.com/office/officeart/2008/layout/PictureAccent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2611835-B424-4943-B85B-62D2CA091AE3}" type="parTrans" cxnId="{838A2740-CA29-4275-9943-4541CF20C327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9DB62-EE0F-43A3-A411-3633A6D45077}">
      <dgm:prSet phldrT="[Текст]"/>
      <dgm:spPr/>
      <dgm:t>
        <a:bodyPr/>
        <a:lstStyle/>
        <a:p>
          <a:r>
            <a:rPr lang="ru-RU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Индивидуально-профилактическая работа:</a:t>
          </a:r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25B6F-E5B4-4A7F-A21B-0475BA0CFF77}" type="parTrans" cxnId="{8A36DFA3-F003-4F91-AA75-444067B6B1BD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EC391-4B29-4B1A-A235-FF1DB1B0030D}">
      <dgm:prSet phldrT="[Текст]" custT="1"/>
      <dgm:spPr/>
      <dgm:t>
        <a:bodyPr/>
        <a:lstStyle/>
        <a:p>
          <a:r>
            <a:rPr lang="ru-RU" sz="18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систематических профилактических бесед</a:t>
          </a:r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552D5-1774-401B-9554-F549D33B2104}" type="sibTrans" cxnId="{8A36DFA3-F003-4F91-AA75-444067B6B1BD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A0C36-6297-465F-A004-30373306A20B}" type="parTrans" cxnId="{882CDD26-D540-4F64-A8C0-DA9D52F6570C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78DA8-865B-4A37-9E16-C6B47552DA9D}">
      <dgm:prSet phldrT="[Текст]" custT="1"/>
      <dgm:spPr/>
      <dgm:t>
        <a:bodyPr/>
        <a:lstStyle/>
        <a:p>
          <a:r>
            <a:rPr lang="ru-RU" sz="18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Оказание индивидуальной психологической помощи</a:t>
          </a:r>
          <a:endParaRPr lang="ru-RU" sz="18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DFE37-ED17-42B5-BE13-75C6FC36BBD3}" type="sibTrans" cxnId="{882CDD26-D540-4F64-A8C0-DA9D52F6570C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EE1C6-9C45-4794-8551-9923269618A6}" type="parTrans" cxnId="{9C3A048A-1342-4B2C-8EE4-6490F78658ED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2C596-35F7-4809-B3FF-4777FAE0DB38}">
      <dgm:prSet phldrT="[Текст]" custT="1"/>
      <dgm:spPr/>
      <dgm:t>
        <a:bodyPr/>
        <a:lstStyle/>
        <a:p>
          <a:r>
            <a:rPr lang="ru-RU" sz="16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Содействие в занятости, развитии личных способностей</a:t>
          </a:r>
          <a:endParaRPr lang="ru-RU" sz="16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9E608-C629-4811-985D-579C6EE44C9D}" type="sibTrans" cxnId="{9C3A048A-1342-4B2C-8EE4-6490F78658ED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7784B-470E-4023-983D-257F822EF614}" type="parTrans" cxnId="{3110866D-C444-4B12-9F02-53F48C898457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A8684-4264-47A3-A3F6-7856D7B32FAF}">
      <dgm:prSet phldrT="[Текст]" custT="1"/>
      <dgm:spPr/>
      <dgm:t>
        <a:bodyPr/>
        <a:lstStyle/>
        <a:p>
          <a:r>
            <a:rPr lang="ru-RU" sz="16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Поддержка и стимулирование положительных инициатив подростка</a:t>
          </a:r>
          <a:endParaRPr lang="ru-RU" sz="16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87BCC-B8B3-4FAC-8C0C-C1939D289FDC}" type="sibTrans" cxnId="{3110866D-C444-4B12-9F02-53F48C898457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E66B43-7408-4AF9-B7CE-D8E0CE74F090}" type="parTrans" cxnId="{511517AE-60F5-44CE-8744-36D0F3771DC5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E7AA3-7287-4866-8BE3-D96549C8A99E}">
      <dgm:prSet phldrT="[Текст]" custT="1"/>
      <dgm:spPr/>
      <dgm:t>
        <a:bodyPr/>
        <a:lstStyle/>
        <a:p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Индивидуальные поручения в организации и проведении конкретных общественных и полезных мероприятий</a:t>
          </a:r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7C490-05F0-479A-A835-B8AE16DB9455}" type="sibTrans" cxnId="{511517AE-60F5-44CE-8744-36D0F3771DC5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5A836-C2C0-4F52-B495-0173884CF6B7}" type="sibTrans" cxnId="{838A2740-CA29-4275-9943-4541CF20C327}">
      <dgm:prSet/>
      <dgm:spPr/>
      <dgm:t>
        <a:bodyPr/>
        <a:lstStyle/>
        <a:p>
          <a:endParaRPr lang="ru-RU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BD5DD-1D53-4C34-A955-C5E071128F85}" type="pres">
      <dgm:prSet presAssocID="{63725062-BFA6-46F7-8C2A-A20F9384E5CC}" presName="layout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9F3795-6CE3-4A4F-86C8-A2D0818E8F7A}" type="pres">
      <dgm:prSet presAssocID="{DC19DB62-EE0F-43A3-A411-3633A6D45077}" presName="root">
        <dgm:presLayoutVars>
          <dgm:chMax/>
          <dgm:chPref val="4"/>
        </dgm:presLayoutVars>
      </dgm:prSet>
      <dgm:spPr/>
      <dgm:t>
        <a:bodyPr/>
        <a:lstStyle/>
        <a:p/>
      </dgm:t>
    </dgm:pt>
    <dgm:pt modelId="{51ADEBDB-303A-48C2-8E18-A1E365632A3D}" type="pres">
      <dgm:prSet presAssocID="{DC19DB62-EE0F-43A3-A411-3633A6D45077}" presName="rootComposite">
        <dgm:presLayoutVars/>
      </dgm:prSet>
      <dgm:spPr/>
      <dgm:t>
        <a:bodyPr/>
        <a:lstStyle/>
        <a:p/>
      </dgm:t>
    </dgm:pt>
    <dgm:pt modelId="{3EE80144-7435-4A77-986D-C065B61EE769}" type="pres">
      <dgm:prSet presAssocID="{DC19DB62-EE0F-43A3-A411-3633A6D45077}" presName="rootText" presStyleLbl="node0" presStyleCnt="1" custScaleX="128504" custLinFactNeighborX="-6257" custLinFactNeighborY="-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111F19B-E7D9-41F3-90D8-47EB250F72EB}" type="pres">
      <dgm:prSet presAssocID="{DC19DB62-EE0F-43A3-A411-3633A6D45077}" presName="childShap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0ACC34F2-17E5-41E3-8664-87D98A50B00D}" type="pres">
      <dgm:prSet presAssocID="{746EC391-4B29-4B1A-A235-FF1DB1B0030D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FCFB540C-F08A-47BF-942D-4E61A892F573}" type="pres">
      <dgm:prSet presAssocID="{746EC391-4B29-4B1A-A235-FF1DB1B0030D}" presName="Image" presStyleLbl="node1" presStyleCnt="5" custLinFactNeighborX="-77858" custLinFactNeighborY="259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3082047C-19FF-471B-A8B1-C843BA111214}" type="pres">
      <dgm:prSet presAssocID="{746EC391-4B29-4B1A-A235-FF1DB1B0030D}" presName="childText" presStyleLbl="lnNode1" presStyleCnt="5" custScaleX="136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81BB0-942B-48FC-9FC0-6EE73E825C85}" type="pres">
      <dgm:prSet presAssocID="{68F78DA8-865B-4A37-9E16-C6B47552DA9D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88EED5DB-6481-428D-9F81-0B46163E9AF1}" type="pres">
      <dgm:prSet presAssocID="{68F78DA8-865B-4A37-9E16-C6B47552DA9D}" presName="Image" presStyleLbl="node1" presStyleIdx="1" presStyleCnt="5" custLinFactNeighborX="-77641" custLinFactNeighborY="1322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F2B793-17A7-4E65-BB30-4F6F40CC06A6}" type="pres">
      <dgm:prSet presAssocID="{68F78DA8-865B-4A37-9E16-C6B47552DA9D}" presName="childText" presStyleLbl="lnNode1" presStyleIdx="1" presStyleCnt="5" custScaleX="137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59DF-885C-44E1-A47D-C8EE570CD697}" type="pres">
      <dgm:prSet presAssocID="{FA22C596-35F7-4809-B3FF-4777FAE0DB38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DF6C85A0-F454-4B12-AB16-D428A004DA54}" type="pres">
      <dgm:prSet presAssocID="{FA22C596-35F7-4809-B3FF-4777FAE0DB38}" presName="Image" presStyleLbl="node1" presStyleIdx="2" presStyleCnt="5" custLinFactNeighborX="-78855" custLinFactNeighborY="4951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278FC65C-76E7-48EE-BA16-4F9EE4740BA0}" type="pres">
      <dgm:prSet presAssocID="{FA22C596-35F7-4809-B3FF-4777FAE0DB38}" presName="childText" presStyleLbl="lnNode1" presStyleIdx="2" presStyleCnt="5" custScaleX="135728" custLinFactNeighborX="-324" custLinFactNeighborY="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7C628-20D7-485D-91FE-C26F0AE5A826}" type="pres">
      <dgm:prSet presAssocID="{BB8A8684-4264-47A3-A3F6-7856D7B32FAF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C9938679-325F-4783-A956-6FEEE8AD98DA}" type="pres">
      <dgm:prSet presAssocID="{BB8A8684-4264-47A3-A3F6-7856D7B32FAF}" presName="Image" presStyleLbl="node1" presStyleIdx="3" presStyleCnt="5" custLinFactNeighborX="-78854" custLinFactNeighborY="3639"/>
      <dgm:sp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FA0D86-531A-4F9E-85E8-5945E96C3279}" type="pres">
      <dgm:prSet presAssocID="{BB8A8684-4264-47A3-A3F6-7856D7B32FAF}" presName="childText" presStyleLbl="lnNode1" presStyleIdx="3" presStyleCnt="5" custScaleX="136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416B2-B778-4EC4-B389-B5A1D2E5B78A}" type="pres">
      <dgm:prSet presAssocID="{9C8E7AA3-7287-4866-8BE3-D96549C8A99E}" presName="childComposite">
        <dgm:presLayoutVars>
          <dgm:chMax val="0"/>
          <dgm:chPref val="0"/>
        </dgm:presLayoutVars>
      </dgm:prSet>
      <dgm:spPr/>
      <dgm:t>
        <a:bodyPr/>
        <a:lstStyle/>
        <a:p/>
      </dgm:t>
    </dgm:pt>
    <dgm:pt modelId="{EF3CA2D2-D0AE-472C-9105-5539076E63AE}" type="pres">
      <dgm:prSet presAssocID="{9C8E7AA3-7287-4866-8BE3-D96549C8A99E}" presName="Image" presStyleLbl="node1" presStyleIdx="4" presStyleCnt="5" custLinFactNeighborX="-76428"/>
      <dgm:spPr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49C3AE58-4553-40DF-9A8E-2FE889ABC522}" type="pres">
      <dgm:prSet presAssocID="{9C8E7AA3-7287-4866-8BE3-D96549C8A99E}" presName="childText" presStyleLbl="lnNode1" presStyleIdx="4" presStyleCnt="5" custScaleX="137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A2740-CA29-4275-9943-4541CF20C327}" srcId="{63725062-BFA6-46F7-8C2A-A20F9384E5CC}" destId="{DC19DB62-EE0F-43A3-A411-3633A6D45077}" srcOrd="0" destOrd="0" parTransId="{B2611835-B424-4943-B85B-62D2CA091AE3}" sibTransId="{B9C5A836-C2C0-4F52-B495-0173884CF6B7}"/>
    <dgm:cxn modelId="{8A36DFA3-F003-4F91-AA75-444067B6B1BD}" srcId="{DC19DB62-EE0F-43A3-A411-3633A6D45077}" destId="{746EC391-4B29-4B1A-A235-FF1DB1B0030D}" srcOrd="0" destOrd="0" parTransId="{F5F25B6F-E5B4-4A7F-A21B-0475BA0CFF77}" sibTransId="{2AB552D5-1774-401B-9554-F549D33B2104}"/>
    <dgm:cxn modelId="{882CDD26-D540-4F64-A8C0-DA9D52F6570C}" srcId="{DC19DB62-EE0F-43A3-A411-3633A6D45077}" destId="{68F78DA8-865B-4A37-9E16-C6B47552DA9D}" srcOrd="1" destOrd="0" parTransId="{2F7A0C36-6297-465F-A004-30373306A20B}" sibTransId="{ABADFE37-ED17-42B5-BE13-75C6FC36BBD3}"/>
    <dgm:cxn modelId="{9C3A048A-1342-4B2C-8EE4-6490F78658ED}" srcId="{DC19DB62-EE0F-43A3-A411-3633A6D45077}" destId="{FA22C596-35F7-4809-B3FF-4777FAE0DB38}" srcOrd="2" destOrd="0" parTransId="{B19EE1C6-9C45-4794-8551-9923269618A6}" sibTransId="{8CF9E608-C629-4811-985D-579C6EE44C9D}"/>
    <dgm:cxn modelId="{3110866D-C444-4B12-9F02-53F48C898457}" srcId="{DC19DB62-EE0F-43A3-A411-3633A6D45077}" destId="{BB8A8684-4264-47A3-A3F6-7856D7B32FAF}" srcOrd="3" destOrd="0" parTransId="{8677784B-470E-4023-983D-257F822EF614}" sibTransId="{C6E87BCC-B8B3-4FAC-8C0C-C1939D289FDC}"/>
    <dgm:cxn modelId="{511517AE-60F5-44CE-8744-36D0F3771DC5}" srcId="{DC19DB62-EE0F-43A3-A411-3633A6D45077}" destId="{9C8E7AA3-7287-4866-8BE3-D96549C8A99E}" srcOrd="4" destOrd="0" parTransId="{32E66B43-7408-4AF9-B7CE-D8E0CE74F090}" sibTransId="{03B7C490-05F0-479A-A835-B8AE16DB9455}"/>
    <dgm:cxn modelId="{FC6A05C1-0096-4435-B4F6-18B89D4312C2}" type="presOf" srcId="{63725062-BFA6-46F7-8C2A-A20F9384E5CC}" destId="{FA0BD5DD-1D53-4C34-A955-C5E071128F85}" srcOrd="0" destOrd="0" presId="urn:microsoft.com/office/officeart/2008/layout/PictureAccentList"/>
    <dgm:cxn modelId="{BDA181A8-7CCC-4486-8960-62CF3EC25265}" type="presParOf" srcId="{FA0BD5DD-1D53-4C34-A955-C5E071128F85}" destId="{689F3795-6CE3-4A4F-86C8-A2D0818E8F7A}" srcOrd="0" destOrd="0" presId="urn:microsoft.com/office/officeart/2008/layout/PictureAccentList"/>
    <dgm:cxn modelId="{F501D8B7-1248-4D68-BF6D-BEDBB8DFB432}" type="presParOf" srcId="{689F3795-6CE3-4A4F-86C8-A2D0818E8F7A}" destId="{51ADEBDB-303A-48C2-8E18-A1E365632A3D}" srcOrd="0" destOrd="0" presId="urn:microsoft.com/office/officeart/2008/layout/PictureAccentList"/>
    <dgm:cxn modelId="{3EE65ECA-5CEB-418A-AA71-FC975DFDD1E4}" type="presParOf" srcId="{51ADEBDB-303A-48C2-8E18-A1E365632A3D}" destId="{3EE80144-7435-4A77-986D-C065B61EE769}" srcOrd="0" destOrd="0" presId="urn:microsoft.com/office/officeart/2008/layout/PictureAccentList"/>
    <dgm:cxn modelId="{EB3F79B4-1D55-4F41-A8DB-4A123788739C}" type="presOf" srcId="{DC19DB62-EE0F-43A3-A411-3633A6D45077}" destId="{3EE80144-7435-4A77-986D-C065B61EE769}" srcOrd="0" destOrd="0" presId="urn:microsoft.com/office/officeart/2008/layout/PictureAccentList"/>
    <dgm:cxn modelId="{A775143F-C956-4462-A0EE-E886CF4D7B44}" type="presParOf" srcId="{689F3795-6CE3-4A4F-86C8-A2D0818E8F7A}" destId="{5111F19B-E7D9-41F3-90D8-47EB250F72EB}" srcOrd="1" destOrd="0" presId="urn:microsoft.com/office/officeart/2008/layout/PictureAccentList"/>
    <dgm:cxn modelId="{456D780A-6EF5-4B0B-8E62-5FF46FA49DA6}" type="presParOf" srcId="{5111F19B-E7D9-41F3-90D8-47EB250F72EB}" destId="{0ACC34F2-17E5-41E3-8664-87D98A50B00D}" srcOrd="0" destOrd="0" presId="urn:microsoft.com/office/officeart/2008/layout/PictureAccentList"/>
    <dgm:cxn modelId="{697917E2-B59D-491E-B2EB-9B870CD810C9}" type="presParOf" srcId="{0ACC34F2-17E5-41E3-8664-87D98A50B00D}" destId="{FCFB540C-F08A-47BF-942D-4E61A892F573}" srcOrd="0" destOrd="0" presId="urn:microsoft.com/office/officeart/2008/layout/PictureAccentList"/>
    <dgm:cxn modelId="{2A88F494-14F7-4F11-9579-E445E862B68D}" type="presParOf" srcId="{0ACC34F2-17E5-41E3-8664-87D98A50B00D}" destId="{3082047C-19FF-471B-A8B1-C843BA111214}" srcOrd="1" destOrd="0" presId="urn:microsoft.com/office/officeart/2008/layout/PictureAccentList"/>
    <dgm:cxn modelId="{9EF4F190-5900-46C2-A590-FF355042559B}" type="presOf" srcId="{746EC391-4B29-4B1A-A235-FF1DB1B0030D}" destId="{3082047C-19FF-471B-A8B1-C843BA111214}" srcOrd="0" destOrd="0" presId="urn:microsoft.com/office/officeart/2008/layout/PictureAccentList"/>
    <dgm:cxn modelId="{8CA32BDF-8265-462F-9D2D-01384374067D}" type="presParOf" srcId="{5111F19B-E7D9-41F3-90D8-47EB250F72EB}" destId="{FEF81BB0-942B-48FC-9FC0-6EE73E825C85}" srcOrd="1" destOrd="0" presId="urn:microsoft.com/office/officeart/2008/layout/PictureAccentList"/>
    <dgm:cxn modelId="{F2D8FFF0-2146-4A14-A323-1F11E4CE6CF1}" type="presParOf" srcId="{FEF81BB0-942B-48FC-9FC0-6EE73E825C85}" destId="{88EED5DB-6481-428D-9F81-0B46163E9AF1}" srcOrd="0" destOrd="0" presId="urn:microsoft.com/office/officeart/2008/layout/PictureAccentList"/>
    <dgm:cxn modelId="{CBDD9C71-2C73-4C73-B1FD-97EFCC9E4085}" type="presParOf" srcId="{FEF81BB0-942B-48FC-9FC0-6EE73E825C85}" destId="{07F2B793-17A7-4E65-BB30-4F6F40CC06A6}" srcOrd="1" destOrd="0" presId="urn:microsoft.com/office/officeart/2008/layout/PictureAccentList"/>
    <dgm:cxn modelId="{F9687910-761C-40D0-BB03-0376DB70A84A}" type="presOf" srcId="{68F78DA8-865B-4A37-9E16-C6B47552DA9D}" destId="{07F2B793-17A7-4E65-BB30-4F6F40CC06A6}" srcOrd="0" destOrd="0" presId="urn:microsoft.com/office/officeart/2008/layout/PictureAccentList"/>
    <dgm:cxn modelId="{18070CC0-9F3E-47EC-8879-39871387E6C9}" type="presParOf" srcId="{5111F19B-E7D9-41F3-90D8-47EB250F72EB}" destId="{277859DF-885C-44E1-A47D-C8EE570CD697}" srcOrd="2" destOrd="0" presId="urn:microsoft.com/office/officeart/2008/layout/PictureAccentList"/>
    <dgm:cxn modelId="{19DD8308-453B-4B74-9CD0-0D229DB5DFF0}" type="presParOf" srcId="{277859DF-885C-44E1-A47D-C8EE570CD697}" destId="{DF6C85A0-F454-4B12-AB16-D428A004DA54}" srcOrd="0" destOrd="0" presId="urn:microsoft.com/office/officeart/2008/layout/PictureAccentList"/>
    <dgm:cxn modelId="{7F047168-D5B8-4AAA-B97B-F4D38DFBD00E}" type="presParOf" srcId="{277859DF-885C-44E1-A47D-C8EE570CD697}" destId="{278FC65C-76E7-48EE-BA16-4F9EE4740BA0}" srcOrd="1" destOrd="0" presId="urn:microsoft.com/office/officeart/2008/layout/PictureAccentList"/>
    <dgm:cxn modelId="{4CDF00DE-B753-4DEE-87B8-F064270F67AC}" type="presOf" srcId="{FA22C596-35F7-4809-B3FF-4777FAE0DB38}" destId="{278FC65C-76E7-48EE-BA16-4F9EE4740BA0}" srcOrd="0" destOrd="0" presId="urn:microsoft.com/office/officeart/2008/layout/PictureAccentList"/>
    <dgm:cxn modelId="{CBE72A2F-8020-4098-A293-45B8513F24E3}" type="presParOf" srcId="{5111F19B-E7D9-41F3-90D8-47EB250F72EB}" destId="{38A7C628-20D7-485D-91FE-C26F0AE5A826}" srcOrd="3" destOrd="0" presId="urn:microsoft.com/office/officeart/2008/layout/PictureAccentList"/>
    <dgm:cxn modelId="{0E04985D-8BD5-4D2A-A9F0-F40FD8502354}" type="presParOf" srcId="{38A7C628-20D7-485D-91FE-C26F0AE5A826}" destId="{C9938679-325F-4783-A956-6FEEE8AD98DA}" srcOrd="0" destOrd="0" presId="urn:microsoft.com/office/officeart/2008/layout/PictureAccentList"/>
    <dgm:cxn modelId="{473A2F29-8668-46EB-B578-8A81AB2543A0}" type="presParOf" srcId="{38A7C628-20D7-485D-91FE-C26F0AE5A826}" destId="{D2FA0D86-531A-4F9E-85E8-5945E96C3279}" srcOrd="1" destOrd="0" presId="urn:microsoft.com/office/officeart/2008/layout/PictureAccentList"/>
    <dgm:cxn modelId="{1AACA92C-BE84-4511-988E-0F89A2B78F62}" type="presOf" srcId="{BB8A8684-4264-47A3-A3F6-7856D7B32FAF}" destId="{D2FA0D86-531A-4F9E-85E8-5945E96C3279}" srcOrd="0" destOrd="0" presId="urn:microsoft.com/office/officeart/2008/layout/PictureAccentList"/>
    <dgm:cxn modelId="{FFD72754-E97A-4FA5-AA3E-33C03CCEB15B}" type="presParOf" srcId="{5111F19B-E7D9-41F3-90D8-47EB250F72EB}" destId="{773416B2-B778-4EC4-B389-B5A1D2E5B78A}" srcOrd="4" destOrd="0" presId="urn:microsoft.com/office/officeart/2008/layout/PictureAccentList"/>
    <dgm:cxn modelId="{A2C55134-A116-4C25-BA4E-FDEC5EE2B025}" type="presParOf" srcId="{773416B2-B778-4EC4-B389-B5A1D2E5B78A}" destId="{EF3CA2D2-D0AE-472C-9105-5539076E63AE}" srcOrd="0" destOrd="0" presId="urn:microsoft.com/office/officeart/2008/layout/PictureAccentList"/>
    <dgm:cxn modelId="{33043A4C-FE6B-4AC9-A43A-BDB8F04A4EED}" type="presParOf" srcId="{773416B2-B778-4EC4-B389-B5A1D2E5B78A}" destId="{49C3AE58-4553-40DF-9A8E-2FE889ABC522}" srcOrd="1" destOrd="0" presId="urn:microsoft.com/office/officeart/2008/layout/PictureAccentList"/>
    <dgm:cxn modelId="{74D6A275-77D0-42C8-ABA5-BE2E0A5F7CEF}" type="presOf" srcId="{9C8E7AA3-7287-4866-8BE3-D96549C8A99E}" destId="{49C3AE58-4553-40DF-9A8E-2FE889ABC522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21E13D5-974E-411D-A14E-D97094CEBC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609D1-1C4B-460A-ADF5-50602F772675}" type="parTrans" cxnId="{0E32F868-4051-494C-8434-BDAFEDD55BF7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134E4-F63B-4D0B-B41B-13DBAB8F651B}">
      <dgm:prSet phldrT="[Текст]"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AC80-E15F-4E55-9180-568DF36979B5}" type="parTrans" cxnId="{49F0BB80-9840-421A-A6FB-97087691F712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B6B6C-3A1D-48B2-B941-545F4EEEBC97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Мероприятия информационно-правового просвещения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CA65B-0CB4-4389-8B09-9D1FA3C187A0}" type="sibTrans" cxnId="{49F0BB80-9840-421A-A6FB-97087691F712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FACE2-2307-4FFA-B08B-1091AD0A4155}" type="parTrans" cxnId="{D7B6C44A-24A6-4AFE-8350-D25116445818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5F7BE-F798-44DA-B4F7-AAC309FFC024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Мероприятия патриотического воспитания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2FB6C-EB5B-452F-8EC4-22527EFA999B}" type="sibTrans" cxnId="{D7B6C44A-24A6-4AFE-8350-D25116445818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BD124-F50B-4EF9-BEC4-507900BF9D92}" type="parTrans" cxnId="{C7221C76-10B4-4195-BD22-E8653864F2B4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81709-8D2E-4622-8AA1-53BAC431C9B7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здорового образа жизни, саморазвития и совершенствование образовательного уровня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15C78-7942-4462-8A5D-01B850E14BE4}" type="sibTrans" cxnId="{C7221C76-10B4-4195-BD22-E8653864F2B4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BFF55-0D5D-493A-B184-4F911ED58032}" type="parTrans" cxnId="{B30043FE-0DCA-4106-9E8A-886416183AD7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FFB89-714D-4711-9D04-E8801194094B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досуга и вовлечение подростков с учетом интересов и способностей в полезные увлечения, общественные мероприятия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202F20-1130-4257-8140-ADF99293657C}" type="sibTrans" cxnId="{B30043FE-0DCA-4106-9E8A-886416183AD7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D2CB7-05FD-4578-8B57-CF9E3D4B14FB}" type="parTrans" cxnId="{5CFBAB00-1834-423B-99A5-F0B91D41E488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2213B-DC28-442C-91F2-B9F6802BA263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Мониторинг информационного пространства, ограничение доступа к ресурсам, размещающим деструктивный контент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1DF72-90A7-451E-8DFD-32BA9881BD00}" type="sibTrans" cxnId="{5CFBAB00-1834-423B-99A5-F0B91D41E488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7978C-D450-43CE-AE8D-3930F2C4AA7D}" type="parTrans" cxnId="{BD04D04A-E004-4C56-9013-3A49D70EA544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84BDF0-5504-4ECC-9AAE-0AF4123D7CC5}">
      <dgm:prSet phldrT="[Текст]" custT="1"/>
      <dgm:spPr/>
      <dgm:t>
        <a:bodyPr anchor="ctr"/>
        <a:lstStyle/>
        <a:p>
          <a:r>
            <a:rPr lang="ru-RU" sz="14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положительного контента для размещения в информационном пространстве</a:t>
          </a:r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9974D-5B68-441A-8FB5-0DC67D720DEA}" type="sibTrans" cxnId="{BD04D04A-E004-4C56-9013-3A49D70EA544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8336A0-B1A8-48CB-870A-4BE092A36C82}" type="sibTrans" cxnId="{0E32F868-4051-494C-8434-BDAFEDD55BF7}">
      <dgm:prSet custT="1"/>
      <dgm:spPr/>
      <dgm:t>
        <a:bodyPr/>
        <a:lstStyle/>
        <a:p>
          <a:endParaRPr lang="ru-RU" sz="14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BF199-FEE1-40EC-93C1-8174CF394057}" type="pres">
      <dgm:prSet presAssocID="{321E13D5-974E-411D-A14E-D97094CEBC5C}" presName="vert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286377-0B1E-4A5B-BDBB-1172168BAF5A}" type="pres">
      <dgm:prSet presAssocID="{657134E4-F63B-4D0B-B41B-13DBAB8F651B}" presName="thickLine" presStyleLbl="alignNode1" presStyleCnt="1"/>
      <dgm:spPr/>
      <dgm:t>
        <a:bodyPr/>
        <a:lstStyle/>
        <a:p/>
      </dgm:t>
    </dgm:pt>
    <dgm:pt modelId="{F50B7DDD-D678-46BC-815C-3D006B433193}" type="pres">
      <dgm:prSet presAssocID="{657134E4-F63B-4D0B-B41B-13DBAB8F651B}" presName="horz1"/>
      <dgm:spPr/>
      <dgm:t>
        <a:bodyPr/>
        <a:lstStyle/>
        <a:p/>
      </dgm:t>
    </dgm:pt>
    <dgm:pt modelId="{E4858E88-2087-4323-BDC9-982DEADB864B}" type="pres">
      <dgm:prSet presAssocID="{657134E4-F63B-4D0B-B41B-13DBAB8F651B}" presName="tx1" presStyleLbl="revTx" presStyleCnt="7" custScaleX="20065"/>
      <dgm:spPr/>
      <dgm:t>
        <a:bodyPr/>
        <a:lstStyle/>
        <a:p>
          <a:endParaRPr lang="ru-RU"/>
        </a:p>
      </dgm:t>
    </dgm:pt>
    <dgm:pt modelId="{EFF8E0E7-CCEA-4F0A-B693-0FFA9D989475}" type="pres">
      <dgm:prSet presAssocID="{657134E4-F63B-4D0B-B41B-13DBAB8F651B}" presName="vert1"/>
      <dgm:spPr/>
      <dgm:t>
        <a:bodyPr/>
        <a:lstStyle/>
        <a:p/>
      </dgm:t>
    </dgm:pt>
    <dgm:pt modelId="{C975A4A9-8E1A-43CA-9DAD-426FE7B8B05B}" type="pres">
      <dgm:prSet presAssocID="{358B6B6C-3A1D-48B2-B941-545F4EEEBC97}" presName="vertSpace2a"/>
      <dgm:spPr/>
      <dgm:t>
        <a:bodyPr/>
        <a:lstStyle/>
        <a:p/>
      </dgm:t>
    </dgm:pt>
    <dgm:pt modelId="{A1E9CE66-0540-417D-BCDA-95D7296510A1}" type="pres">
      <dgm:prSet presAssocID="{358B6B6C-3A1D-48B2-B941-545F4EEEBC97}" presName="horz2"/>
      <dgm:spPr/>
      <dgm:t>
        <a:bodyPr/>
        <a:lstStyle/>
        <a:p/>
      </dgm:t>
    </dgm:pt>
    <dgm:pt modelId="{A80EB1C4-866F-49D8-B457-7420E9F0E3DA}" type="pres">
      <dgm:prSet presAssocID="{358B6B6C-3A1D-48B2-B941-545F4EEEBC97}" presName="horzSpace2"/>
      <dgm:spPr/>
      <dgm:t>
        <a:bodyPr/>
        <a:lstStyle/>
        <a:p/>
      </dgm:t>
    </dgm:pt>
    <dgm:pt modelId="{81760553-B0D9-4692-931B-A39FDD11BB71}" type="pres">
      <dgm:prSet presAssocID="{358B6B6C-3A1D-48B2-B941-545F4EEEBC97}" presName="tx2" presStyleLbl="revTx" presStyleIdx="1" presStyleCnt="7"/>
      <dgm:spPr/>
      <dgm:t>
        <a:bodyPr/>
        <a:lstStyle/>
        <a:p>
          <a:endParaRPr lang="ru-RU"/>
        </a:p>
      </dgm:t>
    </dgm:pt>
    <dgm:pt modelId="{91F1E4DB-924D-4116-B95C-3EC36206619C}" type="pres">
      <dgm:prSet presAssocID="{358B6B6C-3A1D-48B2-B941-545F4EEEBC97}" presName="vert2"/>
      <dgm:spPr/>
      <dgm:t>
        <a:bodyPr/>
        <a:lstStyle/>
        <a:p/>
      </dgm:t>
    </dgm:pt>
    <dgm:pt modelId="{95A2F8CB-B8F1-47AC-90CC-FF0A70C9E9B3}" type="pres">
      <dgm:prSet presAssocID="{358B6B6C-3A1D-48B2-B941-545F4EEEBC97}" presName="thinLine2b" presStyleLbl="callout" presStyleCnt="6"/>
      <dgm:spPr/>
      <dgm:t>
        <a:bodyPr/>
        <a:lstStyle/>
        <a:p/>
      </dgm:t>
    </dgm:pt>
    <dgm:pt modelId="{DD3191D7-D863-4271-87FE-4C5F486733E8}" type="pres">
      <dgm:prSet presAssocID="{358B6B6C-3A1D-48B2-B941-545F4EEEBC97}" presName="vertSpace2b"/>
      <dgm:spPr/>
      <dgm:t>
        <a:bodyPr/>
        <a:lstStyle/>
        <a:p/>
      </dgm:t>
    </dgm:pt>
    <dgm:pt modelId="{6E1BD997-B233-4DA1-AB3E-9902DE172C72}" type="pres">
      <dgm:prSet presAssocID="{FB65F7BE-F798-44DA-B4F7-AAC309FFC024}" presName="horz2"/>
      <dgm:spPr/>
      <dgm:t>
        <a:bodyPr/>
        <a:lstStyle/>
        <a:p/>
      </dgm:t>
    </dgm:pt>
    <dgm:pt modelId="{6D7665A1-0668-41E0-93CB-5563073C4037}" type="pres">
      <dgm:prSet presAssocID="{FB65F7BE-F798-44DA-B4F7-AAC309FFC024}" presName="horzSpace2"/>
      <dgm:spPr/>
      <dgm:t>
        <a:bodyPr/>
        <a:lstStyle/>
        <a:p/>
      </dgm:t>
    </dgm:pt>
    <dgm:pt modelId="{E7C6B887-F32F-4A7C-9B0C-74467F35CD9E}" type="pres">
      <dgm:prSet presAssocID="{FB65F7BE-F798-44DA-B4F7-AAC309FFC024}" presName="tx2" presStyleLbl="revTx" presStyleIdx="2" presStyleCnt="7"/>
      <dgm:spPr/>
      <dgm:t>
        <a:bodyPr/>
        <a:lstStyle/>
        <a:p>
          <a:endParaRPr lang="ru-RU"/>
        </a:p>
      </dgm:t>
    </dgm:pt>
    <dgm:pt modelId="{31A406C0-20E7-4F98-B00D-8C0CF33AAB64}" type="pres">
      <dgm:prSet presAssocID="{FB65F7BE-F798-44DA-B4F7-AAC309FFC024}" presName="vert2"/>
      <dgm:spPr/>
      <dgm:t>
        <a:bodyPr/>
        <a:lstStyle/>
        <a:p/>
      </dgm:t>
    </dgm:pt>
    <dgm:pt modelId="{2BA48DB4-B7B7-4A30-85D4-E80D7AAB739E}" type="pres">
      <dgm:prSet presAssocID="{FB65F7BE-F798-44DA-B4F7-AAC309FFC024}" presName="thinLine2b" presStyleLbl="callout" presStyleIdx="1" presStyleCnt="6"/>
      <dgm:spPr/>
      <dgm:t>
        <a:bodyPr/>
        <a:lstStyle/>
        <a:p/>
      </dgm:t>
    </dgm:pt>
    <dgm:pt modelId="{FDC42198-9409-4BAF-8707-CA7ACFC8A1C0}" type="pres">
      <dgm:prSet presAssocID="{FB65F7BE-F798-44DA-B4F7-AAC309FFC024}" presName="vertSpace2b"/>
      <dgm:spPr/>
      <dgm:t>
        <a:bodyPr/>
        <a:lstStyle/>
        <a:p/>
      </dgm:t>
    </dgm:pt>
    <dgm:pt modelId="{A4588AAA-C5E7-4845-956E-2E1FE5F9352A}" type="pres">
      <dgm:prSet presAssocID="{D5C81709-8D2E-4622-8AA1-53BAC431C9B7}" presName="horz2"/>
      <dgm:spPr/>
      <dgm:t>
        <a:bodyPr/>
        <a:lstStyle/>
        <a:p/>
      </dgm:t>
    </dgm:pt>
    <dgm:pt modelId="{29F18C8F-993A-48FA-A6C5-E24703C52B75}" type="pres">
      <dgm:prSet presAssocID="{D5C81709-8D2E-4622-8AA1-53BAC431C9B7}" presName="horzSpace2"/>
      <dgm:spPr/>
      <dgm:t>
        <a:bodyPr/>
        <a:lstStyle/>
        <a:p/>
      </dgm:t>
    </dgm:pt>
    <dgm:pt modelId="{93259718-B462-4C31-98F4-97A275207AE1}" type="pres">
      <dgm:prSet presAssocID="{D5C81709-8D2E-4622-8AA1-53BAC431C9B7}" presName="tx2" presStyleLbl="revTx" presStyleIdx="3" presStyleCnt="7"/>
      <dgm:spPr/>
      <dgm:t>
        <a:bodyPr/>
        <a:lstStyle/>
        <a:p>
          <a:endParaRPr lang="ru-RU"/>
        </a:p>
      </dgm:t>
    </dgm:pt>
    <dgm:pt modelId="{54136376-755C-410A-868E-A6C6B28391BC}" type="pres">
      <dgm:prSet presAssocID="{D5C81709-8D2E-4622-8AA1-53BAC431C9B7}" presName="vert2"/>
      <dgm:spPr/>
      <dgm:t>
        <a:bodyPr/>
        <a:lstStyle/>
        <a:p/>
      </dgm:t>
    </dgm:pt>
    <dgm:pt modelId="{64656ABA-DA92-470B-8CC0-7A385007BE70}" type="pres">
      <dgm:prSet presAssocID="{D5C81709-8D2E-4622-8AA1-53BAC431C9B7}" presName="thinLine2b" presStyleLbl="callout" presStyleIdx="2" presStyleCnt="6"/>
      <dgm:spPr/>
      <dgm:t>
        <a:bodyPr/>
        <a:lstStyle/>
        <a:p/>
      </dgm:t>
    </dgm:pt>
    <dgm:pt modelId="{AE742629-656F-4C1C-AE1D-2321FC8AE113}" type="pres">
      <dgm:prSet presAssocID="{D5C81709-8D2E-4622-8AA1-53BAC431C9B7}" presName="vertSpace2b"/>
      <dgm:spPr/>
      <dgm:t>
        <a:bodyPr/>
        <a:lstStyle/>
        <a:p/>
      </dgm:t>
    </dgm:pt>
    <dgm:pt modelId="{41EEE9FE-E7BC-4AD2-AEE0-A8015AE22D07}" type="pres">
      <dgm:prSet presAssocID="{F15FFB89-714D-4711-9D04-E8801194094B}" presName="horz2"/>
      <dgm:spPr/>
      <dgm:t>
        <a:bodyPr/>
        <a:lstStyle/>
        <a:p/>
      </dgm:t>
    </dgm:pt>
    <dgm:pt modelId="{AF087D7E-F58C-4C7F-B35C-48D8BA85927B}" type="pres">
      <dgm:prSet presAssocID="{F15FFB89-714D-4711-9D04-E8801194094B}" presName="horzSpace2"/>
      <dgm:spPr/>
      <dgm:t>
        <a:bodyPr/>
        <a:lstStyle/>
        <a:p/>
      </dgm:t>
    </dgm:pt>
    <dgm:pt modelId="{E20E624D-C3EA-41AA-AC20-B74F30DFBEA9}" type="pres">
      <dgm:prSet presAssocID="{F15FFB89-714D-4711-9D04-E8801194094B}" presName="tx2" presStyleLbl="revTx" presStyleIdx="4" presStyleCnt="7"/>
      <dgm:spPr/>
      <dgm:t>
        <a:bodyPr/>
        <a:lstStyle/>
        <a:p>
          <a:endParaRPr lang="ru-RU"/>
        </a:p>
      </dgm:t>
    </dgm:pt>
    <dgm:pt modelId="{BA67EC62-80F9-47D2-AB94-4936DF232E08}" type="pres">
      <dgm:prSet presAssocID="{F15FFB89-714D-4711-9D04-E8801194094B}" presName="vert2"/>
      <dgm:spPr/>
      <dgm:t>
        <a:bodyPr/>
        <a:lstStyle/>
        <a:p/>
      </dgm:t>
    </dgm:pt>
    <dgm:pt modelId="{4EEA8921-9C43-4292-A79E-CCFF5F403647}" type="pres">
      <dgm:prSet presAssocID="{F15FFB89-714D-4711-9D04-E8801194094B}" presName="thinLine2b" presStyleLbl="callout" presStyleIdx="3" presStyleCnt="6"/>
      <dgm:spPr/>
      <dgm:t>
        <a:bodyPr/>
        <a:lstStyle/>
        <a:p/>
      </dgm:t>
    </dgm:pt>
    <dgm:pt modelId="{92F77677-4BAC-4C09-BF25-AD54455B1F6F}" type="pres">
      <dgm:prSet presAssocID="{F15FFB89-714D-4711-9D04-E8801194094B}" presName="vertSpace2b"/>
      <dgm:spPr/>
      <dgm:t>
        <a:bodyPr/>
        <a:lstStyle/>
        <a:p/>
      </dgm:t>
    </dgm:pt>
    <dgm:pt modelId="{1BC9E414-7C5E-45F6-B042-F976C5602FDE}" type="pres">
      <dgm:prSet presAssocID="{4BB2213B-DC28-442C-91F2-B9F6802BA263}" presName="horz2"/>
      <dgm:spPr/>
      <dgm:t>
        <a:bodyPr/>
        <a:lstStyle/>
        <a:p/>
      </dgm:t>
    </dgm:pt>
    <dgm:pt modelId="{D231B573-AF1D-4883-AE97-2738DEFFA23F}" type="pres">
      <dgm:prSet presAssocID="{4BB2213B-DC28-442C-91F2-B9F6802BA263}" presName="horzSpace2"/>
      <dgm:spPr/>
      <dgm:t>
        <a:bodyPr/>
        <a:lstStyle/>
        <a:p/>
      </dgm:t>
    </dgm:pt>
    <dgm:pt modelId="{D61AA171-B4D0-4D26-9541-64EEBE36408E}" type="pres">
      <dgm:prSet presAssocID="{4BB2213B-DC28-442C-91F2-B9F6802BA263}" presName="tx2" presStyleLbl="revTx" presStyleIdx="5" presStyleCnt="7"/>
      <dgm:spPr/>
      <dgm:t>
        <a:bodyPr/>
        <a:lstStyle/>
        <a:p>
          <a:endParaRPr lang="ru-RU"/>
        </a:p>
      </dgm:t>
    </dgm:pt>
    <dgm:pt modelId="{F8AC04DA-256E-4992-8741-F23FAF83A694}" type="pres">
      <dgm:prSet presAssocID="{4BB2213B-DC28-442C-91F2-B9F6802BA263}" presName="vert2"/>
      <dgm:spPr/>
      <dgm:t>
        <a:bodyPr/>
        <a:lstStyle/>
        <a:p/>
      </dgm:t>
    </dgm:pt>
    <dgm:pt modelId="{48109C53-1B3E-4EAF-B86F-052C7E88A2B4}" type="pres">
      <dgm:prSet presAssocID="{4BB2213B-DC28-442C-91F2-B9F6802BA263}" presName="thinLine2b" presStyleLbl="callout" presStyleIdx="4" presStyleCnt="6"/>
      <dgm:spPr/>
      <dgm:t>
        <a:bodyPr/>
        <a:lstStyle/>
        <a:p/>
      </dgm:t>
    </dgm:pt>
    <dgm:pt modelId="{C2BE0B6A-2D3A-4826-94BF-00500E470329}" type="pres">
      <dgm:prSet presAssocID="{4BB2213B-DC28-442C-91F2-B9F6802BA263}" presName="vertSpace2b"/>
      <dgm:spPr/>
      <dgm:t>
        <a:bodyPr/>
        <a:lstStyle/>
        <a:p/>
      </dgm:t>
    </dgm:pt>
    <dgm:pt modelId="{CD7BE0E0-EC12-4E32-A4D7-6AA00DCEEB3D}" type="pres">
      <dgm:prSet presAssocID="{6484BDF0-5504-4ECC-9AAE-0AF4123D7CC5}" presName="horz2"/>
      <dgm:spPr/>
      <dgm:t>
        <a:bodyPr/>
        <a:lstStyle/>
        <a:p/>
      </dgm:t>
    </dgm:pt>
    <dgm:pt modelId="{A585C979-3DCB-4CB9-94F1-D554BB8C9104}" type="pres">
      <dgm:prSet presAssocID="{6484BDF0-5504-4ECC-9AAE-0AF4123D7CC5}" presName="horzSpace2"/>
      <dgm:spPr/>
      <dgm:t>
        <a:bodyPr/>
        <a:lstStyle/>
        <a:p/>
      </dgm:t>
    </dgm:pt>
    <dgm:pt modelId="{4183AD53-0B7B-4BDC-A9E8-46FAE0DAE469}" type="pres">
      <dgm:prSet presAssocID="{6484BDF0-5504-4ECC-9AAE-0AF4123D7CC5}" presName="tx2" presStyleLbl="revTx" presStyleIdx="6" presStyleCnt="7"/>
      <dgm:spPr/>
      <dgm:t>
        <a:bodyPr/>
        <a:lstStyle/>
        <a:p>
          <a:endParaRPr lang="ru-RU"/>
        </a:p>
      </dgm:t>
    </dgm:pt>
    <dgm:pt modelId="{583F4569-1687-481F-978C-E4FCE3793189}" type="pres">
      <dgm:prSet presAssocID="{6484BDF0-5504-4ECC-9AAE-0AF4123D7CC5}" presName="vert2"/>
      <dgm:spPr/>
      <dgm:t>
        <a:bodyPr/>
        <a:lstStyle/>
        <a:p/>
      </dgm:t>
    </dgm:pt>
    <dgm:pt modelId="{84D0A7EF-3D6C-45B1-A6A5-9AAC0B5F27FA}" type="pres">
      <dgm:prSet presAssocID="{6484BDF0-5504-4ECC-9AAE-0AF4123D7CC5}" presName="thinLine2b" presStyleLbl="callout" presStyleIdx="5" presStyleCnt="6"/>
      <dgm:spPr/>
      <dgm:t>
        <a:bodyPr/>
        <a:lstStyle/>
        <a:p/>
      </dgm:t>
    </dgm:pt>
    <dgm:pt modelId="{D41AC8D9-4075-4F73-936B-0AC2F091E4D5}" type="pres">
      <dgm:prSet presAssocID="{6484BDF0-5504-4ECC-9AAE-0AF4123D7CC5}" presName="vertSpace2b"/>
      <dgm:spPr/>
      <dgm:t>
        <a:bodyPr/>
        <a:lstStyle/>
        <a:p/>
      </dgm:t>
    </dgm:pt>
  </dgm:ptLst>
  <dgm:cxnLst>
    <dgm:cxn modelId="{0E32F868-4051-494C-8434-BDAFEDD55BF7}" srcId="{321E13D5-974E-411D-A14E-D97094CEBC5C}" destId="{657134E4-F63B-4D0B-B41B-13DBAB8F651B}" srcOrd="0" destOrd="0" parTransId="{48D609D1-1C4B-460A-ADF5-50602F772675}" sibTransId="{568336A0-B1A8-48CB-870A-4BE092A36C82}"/>
    <dgm:cxn modelId="{49F0BB80-9840-421A-A6FB-97087691F712}" srcId="{657134E4-F63B-4D0B-B41B-13DBAB8F651B}" destId="{358B6B6C-3A1D-48B2-B941-545F4EEEBC97}" srcOrd="0" destOrd="0" parTransId="{3CFFAC80-E15F-4E55-9180-568DF36979B5}" sibTransId="{ED8CA65B-0CB4-4389-8B09-9D1FA3C187A0}"/>
    <dgm:cxn modelId="{D7B6C44A-24A6-4AFE-8350-D25116445818}" srcId="{657134E4-F63B-4D0B-B41B-13DBAB8F651B}" destId="{FB65F7BE-F798-44DA-B4F7-AAC309FFC024}" srcOrd="1" destOrd="0" parTransId="{D16FACE2-2307-4FFA-B08B-1091AD0A4155}" sibTransId="{6CC2FB6C-EB5B-452F-8EC4-22527EFA999B}"/>
    <dgm:cxn modelId="{C7221C76-10B4-4195-BD22-E8653864F2B4}" srcId="{657134E4-F63B-4D0B-B41B-13DBAB8F651B}" destId="{D5C81709-8D2E-4622-8AA1-53BAC431C9B7}" srcOrd="2" destOrd="0" parTransId="{C6CBD124-F50B-4EF9-BEC4-507900BF9D92}" sibTransId="{87615C78-7942-4462-8A5D-01B850E14BE4}"/>
    <dgm:cxn modelId="{B30043FE-0DCA-4106-9E8A-886416183AD7}" srcId="{657134E4-F63B-4D0B-B41B-13DBAB8F651B}" destId="{F15FFB89-714D-4711-9D04-E8801194094B}" srcOrd="3" destOrd="0" parTransId="{2FEBFF55-0D5D-493A-B184-4F911ED58032}" sibTransId="{B4202F20-1130-4257-8140-ADF99293657C}"/>
    <dgm:cxn modelId="{5CFBAB00-1834-423B-99A5-F0B91D41E488}" srcId="{657134E4-F63B-4D0B-B41B-13DBAB8F651B}" destId="{4BB2213B-DC28-442C-91F2-B9F6802BA263}" srcOrd="4" destOrd="0" parTransId="{F74D2CB7-05FD-4578-8B57-CF9E3D4B14FB}" sibTransId="{BD21DF72-90A7-451E-8DFD-32BA9881BD00}"/>
    <dgm:cxn modelId="{BD04D04A-E004-4C56-9013-3A49D70EA544}" srcId="{657134E4-F63B-4D0B-B41B-13DBAB8F651B}" destId="{6484BDF0-5504-4ECC-9AAE-0AF4123D7CC5}" srcOrd="5" destOrd="0" parTransId="{04F7978C-D450-43CE-AE8D-3930F2C4AA7D}" sibTransId="{FF99974D-5B68-441A-8FB5-0DC67D720DEA}"/>
    <dgm:cxn modelId="{3B65D382-5FB6-4493-B89C-30AB8169749B}" type="presOf" srcId="{321E13D5-974E-411D-A14E-D97094CEBC5C}" destId="{3C9BF199-FEE1-40EC-93C1-8174CF394057}" srcOrd="0" destOrd="0" presId="urn:microsoft.com/office/officeart/2008/layout/LinedList"/>
    <dgm:cxn modelId="{3AAE2D09-7B65-4D1F-BA54-CF72FE70F28A}" type="presParOf" srcId="{3C9BF199-FEE1-40EC-93C1-8174CF394057}" destId="{A0286377-0B1E-4A5B-BDBB-1172168BAF5A}" srcOrd="0" destOrd="0" presId="urn:microsoft.com/office/officeart/2008/layout/LinedList"/>
    <dgm:cxn modelId="{9A64C64A-2F50-4863-A3D8-74B93A6B2787}" type="presParOf" srcId="{3C9BF199-FEE1-40EC-93C1-8174CF394057}" destId="{F50B7DDD-D678-46BC-815C-3D006B433193}" srcOrd="1" destOrd="0" presId="urn:microsoft.com/office/officeart/2008/layout/LinedList"/>
    <dgm:cxn modelId="{BF0688BC-5F8D-4589-885D-6494BD4C6E40}" type="presParOf" srcId="{F50B7DDD-D678-46BC-815C-3D006B433193}" destId="{E4858E88-2087-4323-BDC9-982DEADB864B}" srcOrd="0" destOrd="0" presId="urn:microsoft.com/office/officeart/2008/layout/LinedList"/>
    <dgm:cxn modelId="{1B98FEFC-AE10-4705-BF33-CFCCEC59B517}" type="presOf" srcId="{657134E4-F63B-4D0B-B41B-13DBAB8F651B}" destId="{E4858E88-2087-4323-BDC9-982DEADB864B}" srcOrd="0" destOrd="0" presId="urn:microsoft.com/office/officeart/2008/layout/LinedList"/>
    <dgm:cxn modelId="{E2FBE2A6-B2FC-4B52-B956-2F99CE098D3C}" type="presParOf" srcId="{F50B7DDD-D678-46BC-815C-3D006B433193}" destId="{EFF8E0E7-CCEA-4F0A-B693-0FFA9D989475}" srcOrd="1" destOrd="0" presId="urn:microsoft.com/office/officeart/2008/layout/LinedList"/>
    <dgm:cxn modelId="{C9FE6AF0-5978-4D2F-AC6F-208A3EFF5ABD}" type="presParOf" srcId="{EFF8E0E7-CCEA-4F0A-B693-0FFA9D989475}" destId="{C975A4A9-8E1A-43CA-9DAD-426FE7B8B05B}" srcOrd="0" destOrd="0" presId="urn:microsoft.com/office/officeart/2008/layout/LinedList"/>
    <dgm:cxn modelId="{F33E4E11-125B-4FFF-9966-188E28536F08}" type="presParOf" srcId="{EFF8E0E7-CCEA-4F0A-B693-0FFA9D989475}" destId="{A1E9CE66-0540-417D-BCDA-95D7296510A1}" srcOrd="1" destOrd="0" presId="urn:microsoft.com/office/officeart/2008/layout/LinedList"/>
    <dgm:cxn modelId="{08642E0E-88E3-432A-962F-E1157B2D2CDD}" type="presParOf" srcId="{A1E9CE66-0540-417D-BCDA-95D7296510A1}" destId="{A80EB1C4-866F-49D8-B457-7420E9F0E3DA}" srcOrd="0" destOrd="0" presId="urn:microsoft.com/office/officeart/2008/layout/LinedList"/>
    <dgm:cxn modelId="{F83B2701-84E3-412E-9CF9-EEB531C7B24A}" type="presParOf" srcId="{A1E9CE66-0540-417D-BCDA-95D7296510A1}" destId="{81760553-B0D9-4692-931B-A39FDD11BB71}" srcOrd="1" destOrd="0" presId="urn:microsoft.com/office/officeart/2008/layout/LinedList"/>
    <dgm:cxn modelId="{2AC7B51A-E745-4237-99ED-B732314164D5}" type="presOf" srcId="{358B6B6C-3A1D-48B2-B941-545F4EEEBC97}" destId="{81760553-B0D9-4692-931B-A39FDD11BB71}" srcOrd="0" destOrd="0" presId="urn:microsoft.com/office/officeart/2008/layout/LinedList"/>
    <dgm:cxn modelId="{30716D92-35F7-4FCC-BAA7-5C847F0B15CC}" type="presParOf" srcId="{A1E9CE66-0540-417D-BCDA-95D7296510A1}" destId="{91F1E4DB-924D-4116-B95C-3EC36206619C}" srcOrd="2" destOrd="0" presId="urn:microsoft.com/office/officeart/2008/layout/LinedList"/>
    <dgm:cxn modelId="{B9E8569A-ECF6-48B5-A254-0DF42E6DC4F4}" type="presParOf" srcId="{EFF8E0E7-CCEA-4F0A-B693-0FFA9D989475}" destId="{95A2F8CB-B8F1-47AC-90CC-FF0A70C9E9B3}" srcOrd="2" destOrd="0" presId="urn:microsoft.com/office/officeart/2008/layout/LinedList"/>
    <dgm:cxn modelId="{223D7F55-554B-41D3-AB65-A3B5ED345310}" type="presParOf" srcId="{EFF8E0E7-CCEA-4F0A-B693-0FFA9D989475}" destId="{DD3191D7-D863-4271-87FE-4C5F486733E8}" srcOrd="3" destOrd="0" presId="urn:microsoft.com/office/officeart/2008/layout/LinedList"/>
    <dgm:cxn modelId="{A8228223-FB7D-404F-8B87-39C605864D80}" type="presParOf" srcId="{EFF8E0E7-CCEA-4F0A-B693-0FFA9D989475}" destId="{6E1BD997-B233-4DA1-AB3E-9902DE172C72}" srcOrd="4" destOrd="0" presId="urn:microsoft.com/office/officeart/2008/layout/LinedList"/>
    <dgm:cxn modelId="{72833998-92CD-4F3F-8A82-619583DDF37A}" type="presParOf" srcId="{6E1BD997-B233-4DA1-AB3E-9902DE172C72}" destId="{6D7665A1-0668-41E0-93CB-5563073C4037}" srcOrd="0" destOrd="0" presId="urn:microsoft.com/office/officeart/2008/layout/LinedList"/>
    <dgm:cxn modelId="{1846B44A-34BF-4B7A-952E-88A8A3F88160}" type="presParOf" srcId="{6E1BD997-B233-4DA1-AB3E-9902DE172C72}" destId="{E7C6B887-F32F-4A7C-9B0C-74467F35CD9E}" srcOrd="1" destOrd="0" presId="urn:microsoft.com/office/officeart/2008/layout/LinedList"/>
    <dgm:cxn modelId="{7C65EB71-665D-4ECC-9DD4-2C1FAFF74E94}" type="presOf" srcId="{FB65F7BE-F798-44DA-B4F7-AAC309FFC024}" destId="{E7C6B887-F32F-4A7C-9B0C-74467F35CD9E}" srcOrd="0" destOrd="0" presId="urn:microsoft.com/office/officeart/2008/layout/LinedList"/>
    <dgm:cxn modelId="{E686E162-F5BA-4987-A197-508FD67EB089}" type="presParOf" srcId="{6E1BD997-B233-4DA1-AB3E-9902DE172C72}" destId="{31A406C0-20E7-4F98-B00D-8C0CF33AAB64}" srcOrd="2" destOrd="0" presId="urn:microsoft.com/office/officeart/2008/layout/LinedList"/>
    <dgm:cxn modelId="{99569967-5741-4861-AFBF-B0D9A9F35F06}" type="presParOf" srcId="{EFF8E0E7-CCEA-4F0A-B693-0FFA9D989475}" destId="{2BA48DB4-B7B7-4A30-85D4-E80D7AAB739E}" srcOrd="5" destOrd="0" presId="urn:microsoft.com/office/officeart/2008/layout/LinedList"/>
    <dgm:cxn modelId="{093074A7-AE9D-4613-AFAA-EE38A3C6E023}" type="presParOf" srcId="{EFF8E0E7-CCEA-4F0A-B693-0FFA9D989475}" destId="{FDC42198-9409-4BAF-8707-CA7ACFC8A1C0}" srcOrd="6" destOrd="0" presId="urn:microsoft.com/office/officeart/2008/layout/LinedList"/>
    <dgm:cxn modelId="{DEBE4EC0-5C54-4039-8A22-175164EADC88}" type="presParOf" srcId="{EFF8E0E7-CCEA-4F0A-B693-0FFA9D989475}" destId="{A4588AAA-C5E7-4845-956E-2E1FE5F9352A}" srcOrd="7" destOrd="0" presId="urn:microsoft.com/office/officeart/2008/layout/LinedList"/>
    <dgm:cxn modelId="{A3FF12E9-C55F-4F14-B44E-B4A27FC919F9}" type="presParOf" srcId="{A4588AAA-C5E7-4845-956E-2E1FE5F9352A}" destId="{29F18C8F-993A-48FA-A6C5-E24703C52B75}" srcOrd="0" destOrd="0" presId="urn:microsoft.com/office/officeart/2008/layout/LinedList"/>
    <dgm:cxn modelId="{3F39C4A7-935C-419A-8A45-26A2E8F4D0EE}" type="presParOf" srcId="{A4588AAA-C5E7-4845-956E-2E1FE5F9352A}" destId="{93259718-B462-4C31-98F4-97A275207AE1}" srcOrd="1" destOrd="0" presId="urn:microsoft.com/office/officeart/2008/layout/LinedList"/>
    <dgm:cxn modelId="{A771994B-599A-49BA-8988-61B4B7203C70}" type="presOf" srcId="{D5C81709-8D2E-4622-8AA1-53BAC431C9B7}" destId="{93259718-B462-4C31-98F4-97A275207AE1}" srcOrd="0" destOrd="0" presId="urn:microsoft.com/office/officeart/2008/layout/LinedList"/>
    <dgm:cxn modelId="{93A91986-D4A4-462E-8EBE-1B1B3A538732}" type="presParOf" srcId="{A4588AAA-C5E7-4845-956E-2E1FE5F9352A}" destId="{54136376-755C-410A-868E-A6C6B28391BC}" srcOrd="2" destOrd="0" presId="urn:microsoft.com/office/officeart/2008/layout/LinedList"/>
    <dgm:cxn modelId="{8BE61279-7417-4863-AADF-43A69726A325}" type="presParOf" srcId="{EFF8E0E7-CCEA-4F0A-B693-0FFA9D989475}" destId="{64656ABA-DA92-470B-8CC0-7A385007BE70}" srcOrd="8" destOrd="0" presId="urn:microsoft.com/office/officeart/2008/layout/LinedList"/>
    <dgm:cxn modelId="{60B99A2A-63B4-47EE-902F-25210D2169B9}" type="presParOf" srcId="{EFF8E0E7-CCEA-4F0A-B693-0FFA9D989475}" destId="{AE742629-656F-4C1C-AE1D-2321FC8AE113}" srcOrd="9" destOrd="0" presId="urn:microsoft.com/office/officeart/2008/layout/LinedList"/>
    <dgm:cxn modelId="{05D0613F-ED81-48B0-849B-CC11D0952AC2}" type="presParOf" srcId="{EFF8E0E7-CCEA-4F0A-B693-0FFA9D989475}" destId="{41EEE9FE-E7BC-4AD2-AEE0-A8015AE22D07}" srcOrd="10" destOrd="0" presId="urn:microsoft.com/office/officeart/2008/layout/LinedList"/>
    <dgm:cxn modelId="{CB5DCCAE-AD8D-45AA-89AE-CF0FC62BCF40}" type="presParOf" srcId="{41EEE9FE-E7BC-4AD2-AEE0-A8015AE22D07}" destId="{AF087D7E-F58C-4C7F-B35C-48D8BA85927B}" srcOrd="0" destOrd="0" presId="urn:microsoft.com/office/officeart/2008/layout/LinedList"/>
    <dgm:cxn modelId="{DA97FD00-5A93-4A36-BB81-02F092B4D69C}" type="presParOf" srcId="{41EEE9FE-E7BC-4AD2-AEE0-A8015AE22D07}" destId="{E20E624D-C3EA-41AA-AC20-B74F30DFBEA9}" srcOrd="1" destOrd="0" presId="urn:microsoft.com/office/officeart/2008/layout/LinedList"/>
    <dgm:cxn modelId="{9F54F33F-585D-416F-B503-CCE53EFFDE2A}" type="presOf" srcId="{F15FFB89-714D-4711-9D04-E8801194094B}" destId="{E20E624D-C3EA-41AA-AC20-B74F30DFBEA9}" srcOrd="0" destOrd="0" presId="urn:microsoft.com/office/officeart/2008/layout/LinedList"/>
    <dgm:cxn modelId="{EDCF22B9-7690-4415-A8C4-1E233DE0C013}" type="presParOf" srcId="{41EEE9FE-E7BC-4AD2-AEE0-A8015AE22D07}" destId="{BA67EC62-80F9-47D2-AB94-4936DF232E08}" srcOrd="2" destOrd="0" presId="urn:microsoft.com/office/officeart/2008/layout/LinedList"/>
    <dgm:cxn modelId="{56F9BDFD-D88F-4C66-AE9C-A4C9E9B5FB41}" type="presParOf" srcId="{EFF8E0E7-CCEA-4F0A-B693-0FFA9D989475}" destId="{4EEA8921-9C43-4292-A79E-CCFF5F403647}" srcOrd="11" destOrd="0" presId="urn:microsoft.com/office/officeart/2008/layout/LinedList"/>
    <dgm:cxn modelId="{67E8572C-6F9F-45FC-87BE-AFC1EFE62C40}" type="presParOf" srcId="{EFF8E0E7-CCEA-4F0A-B693-0FFA9D989475}" destId="{92F77677-4BAC-4C09-BF25-AD54455B1F6F}" srcOrd="12" destOrd="0" presId="urn:microsoft.com/office/officeart/2008/layout/LinedList"/>
    <dgm:cxn modelId="{F4B8D3D1-E825-4BC2-98A5-AC3129C79F23}" type="presParOf" srcId="{EFF8E0E7-CCEA-4F0A-B693-0FFA9D989475}" destId="{1BC9E414-7C5E-45F6-B042-F976C5602FDE}" srcOrd="13" destOrd="0" presId="urn:microsoft.com/office/officeart/2008/layout/LinedList"/>
    <dgm:cxn modelId="{A5658F87-E3EA-40A1-87A4-E9BACF4C4C56}" type="presParOf" srcId="{1BC9E414-7C5E-45F6-B042-F976C5602FDE}" destId="{D231B573-AF1D-4883-AE97-2738DEFFA23F}" srcOrd="0" destOrd="0" presId="urn:microsoft.com/office/officeart/2008/layout/LinedList"/>
    <dgm:cxn modelId="{0B32465F-F5B1-40A8-9035-4E8B62FC5101}" type="presParOf" srcId="{1BC9E414-7C5E-45F6-B042-F976C5602FDE}" destId="{D61AA171-B4D0-4D26-9541-64EEBE36408E}" srcOrd="1" destOrd="0" presId="urn:microsoft.com/office/officeart/2008/layout/LinedList"/>
    <dgm:cxn modelId="{5BB0F710-991A-4472-AE14-22A427F4C822}" type="presOf" srcId="{4BB2213B-DC28-442C-91F2-B9F6802BA263}" destId="{D61AA171-B4D0-4D26-9541-64EEBE36408E}" srcOrd="0" destOrd="0" presId="urn:microsoft.com/office/officeart/2008/layout/LinedList"/>
    <dgm:cxn modelId="{98580E74-058E-4355-8DF8-4188E99B2C43}" type="presParOf" srcId="{1BC9E414-7C5E-45F6-B042-F976C5602FDE}" destId="{F8AC04DA-256E-4992-8741-F23FAF83A694}" srcOrd="2" destOrd="0" presId="urn:microsoft.com/office/officeart/2008/layout/LinedList"/>
    <dgm:cxn modelId="{D22A19A3-0FC6-4F85-B70B-0D361A63E05C}" type="presParOf" srcId="{EFF8E0E7-CCEA-4F0A-B693-0FFA9D989475}" destId="{48109C53-1B3E-4EAF-B86F-052C7E88A2B4}" srcOrd="14" destOrd="0" presId="urn:microsoft.com/office/officeart/2008/layout/LinedList"/>
    <dgm:cxn modelId="{78D65E6A-968C-4F09-A050-A461D5BF82EE}" type="presParOf" srcId="{EFF8E0E7-CCEA-4F0A-B693-0FFA9D989475}" destId="{C2BE0B6A-2D3A-4826-94BF-00500E470329}" srcOrd="15" destOrd="0" presId="urn:microsoft.com/office/officeart/2008/layout/LinedList"/>
    <dgm:cxn modelId="{F6456749-6433-4DA2-8D1B-9CCDA8E7F90E}" type="presParOf" srcId="{EFF8E0E7-CCEA-4F0A-B693-0FFA9D989475}" destId="{CD7BE0E0-EC12-4E32-A4D7-6AA00DCEEB3D}" srcOrd="16" destOrd="0" presId="urn:microsoft.com/office/officeart/2008/layout/LinedList"/>
    <dgm:cxn modelId="{18000E3E-FC0A-4445-8141-69C2C600E8B3}" type="presParOf" srcId="{CD7BE0E0-EC12-4E32-A4D7-6AA00DCEEB3D}" destId="{A585C979-3DCB-4CB9-94F1-D554BB8C9104}" srcOrd="0" destOrd="0" presId="urn:microsoft.com/office/officeart/2008/layout/LinedList"/>
    <dgm:cxn modelId="{B1DA3C7E-D468-47DB-9F6A-8D0B668F5639}" type="presParOf" srcId="{CD7BE0E0-EC12-4E32-A4D7-6AA00DCEEB3D}" destId="{4183AD53-0B7B-4BDC-A9E8-46FAE0DAE469}" srcOrd="1" destOrd="0" presId="urn:microsoft.com/office/officeart/2008/layout/LinedList"/>
    <dgm:cxn modelId="{F43CB6E5-7700-4D96-B665-E62069EC1608}" type="presOf" srcId="{6484BDF0-5504-4ECC-9AAE-0AF4123D7CC5}" destId="{4183AD53-0B7B-4BDC-A9E8-46FAE0DAE469}" srcOrd="0" destOrd="0" presId="urn:microsoft.com/office/officeart/2008/layout/LinedList"/>
    <dgm:cxn modelId="{2BD4765F-1BA3-4358-9C3F-E308EFBF3B5F}" type="presParOf" srcId="{CD7BE0E0-EC12-4E32-A4D7-6AA00DCEEB3D}" destId="{583F4569-1687-481F-978C-E4FCE3793189}" srcOrd="2" destOrd="0" presId="urn:microsoft.com/office/officeart/2008/layout/LinedList"/>
    <dgm:cxn modelId="{8C6F1CDE-B2C4-42FE-AB1C-726A673F1EDF}" type="presParOf" srcId="{EFF8E0E7-CCEA-4F0A-B693-0FFA9D989475}" destId="{84D0A7EF-3D6C-45B1-A6A5-9AAC0B5F27FA}" srcOrd="17" destOrd="0" presId="urn:microsoft.com/office/officeart/2008/layout/LinedList"/>
    <dgm:cxn modelId="{1FBD72E5-0FDC-4FB2-A178-8BD78BFAB5BF}" type="presParOf" srcId="{EFF8E0E7-CCEA-4F0A-B693-0FFA9D989475}" destId="{D41AC8D9-4075-4F73-936B-0AC2F091E4D5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BFEAE5D-E560-4059-AABA-F8CF5879CB1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21A4B-5718-4630-9BE9-D929718896BB}" type="parTrans" cxnId="{47CBE81C-F711-4783-8CC1-38ADB3A8D580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76102-0514-4F21-941C-B17A45EC7ED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в социальной сети собственную группу (сообщество) под предлогом своевременного информирования её участников о предстоящих и планируемых мероприятиях</a:t>
          </a:r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33BF58-E334-49B3-BEC6-B7E6E33473F8}" type="sibTrans" cxnId="{47CBE81C-F711-4783-8CC1-38ADB3A8D580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2D899-987C-4DE5-BE02-8ABC274D0B1D}" type="parTrans" cxnId="{BF15FCA4-517C-4784-9664-0AE8D8C68E8F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CCF6D2-6EBD-4300-BBA6-BB8BE2DFC12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Добавить себе в «друзья», либо подписаться на максимальное количество учеников и студентов</a:t>
          </a:r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4CFC7-6413-42F1-A9B4-8446F3CF3DD1}" type="sibTrans" cxnId="{BF15FCA4-517C-4784-9664-0AE8D8C68E8F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7A1E62-97D4-457B-A044-3C8299BD871B}" type="parTrans" cxnId="{CF17FA85-C413-4005-BD34-65E9C1D1D38B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211A42-33DB-4DBC-B1A4-92E59B5EAF9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Организовать систематическое изучение наиболее популярных сообществ и групп в социальной сети, используемых подростками и молодежью </a:t>
          </a:r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AA7EE-23D7-457D-9B7D-BFE65414DA2F}" type="sibTrans" cxnId="{CF17FA85-C413-4005-BD34-65E9C1D1D38B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5ADE0-E262-4272-9C24-4EC4BA0D7C15}" type="parTrans" cxnId="{E5AE9B57-20FA-4B51-97A0-68D818B1557E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8FB359-895C-45C4-A891-AC20BD68F3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Периодически проводить сверку размещаемых материалов в сообществах и группах, используемых подростками и студентами, с Федеральным списком экстремистских материалов (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extremist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5D6F060-7816-437E-9128-4113C34E57DE}" type="sibTrans" cxnId="{E5AE9B57-20FA-4B51-97A0-68D818B1557E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649CA-E851-492F-BC0D-482B588976ED}" type="parTrans" cxnId="{5493B099-A538-4489-8C43-562B81435E3A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FEB858-6F8C-403E-AE78-62DC5A2105D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35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обнаружении экстремистских материалов и информации, пропагандирующей агрессию, насилие, суицид, подать в электронном виде в </a:t>
          </a:r>
          <a:r>
            <a:rPr lang="ru-RU" sz="1350" b="1" u="none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Роскомнадзор</a:t>
          </a:r>
          <a:r>
            <a:rPr lang="ru-RU" sz="135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eais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rkn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</a:t>
          </a:r>
          <a:r>
            <a:rPr lang="ru-RU" sz="1600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r>
            <a:rPr lang="ru-RU" sz="135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обращение об ограничении доступа к ресурсу, размещавшему указанные материалы </a:t>
          </a:r>
          <a:r>
            <a:rPr lang="ru-RU" sz="135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или информацию</a:t>
          </a:r>
          <a:endParaRPr lang="ru-RU" sz="135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59C4AF-6F74-44D1-AACE-D8B6AD3913AD}" type="sibTrans" cxnId="{5493B099-A538-4489-8C43-562B81435E3A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79D8AD-1DBC-4B60-91F1-28E96D2BEE58}" type="parTrans" cxnId="{6E1D9F2F-6ECC-4547-987E-F7EEFD6DAA41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46AC7-479A-4F6E-880D-918C8946676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Сохранять учетные данные подозрительных лиц (групп, сообществ), размещающих материалы, содержащих признаки противоправной деятельности, передать сотрудникам правоохранительных органов</a:t>
          </a:r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BDC0F-8422-4981-B59C-4F6672FD86DB}" type="sibTrans" cxnId="{6E1D9F2F-6ECC-4547-987E-F7EEFD6DAA41}">
      <dgm:prSet custT="1"/>
      <dgm:spPr/>
      <dgm:t>
        <a:bodyPr/>
        <a:lstStyle/>
        <a:p>
          <a:endParaRPr lang="ru-RU" sz="1400" b="1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BBA88-6880-43D8-9A3C-DB2D37B8BECF}" type="pres">
      <dgm:prSet presAssocID="{ABFEAE5D-E560-4059-AABA-F8CF5879CB11}" presName="Name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13CB9-ABF0-4EB6-9EA0-E306ACD3B32C}" type="pres">
      <dgm:prSet presAssocID="{56E76102-0514-4F21-941C-B17A45EC7ED2}" presName="linNode"/>
      <dgm:spPr/>
      <dgm:t>
        <a:bodyPr/>
        <a:lstStyle/>
        <a:p/>
      </dgm:t>
    </dgm:pt>
    <dgm:pt modelId="{F49AC42B-F994-4468-B417-AF88DB4DF245}" type="pres">
      <dgm:prSet presAssocID="{56E76102-0514-4F21-941C-B17A45EC7ED2}" presName="parentShp" presStyleLbl="node1" presStyleCnt="6" custScaleX="57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AB92-8750-4462-9CB8-9BC8B3362A29}" type="pres">
      <dgm:prSet presAssocID="{56E76102-0514-4F21-941C-B17A45EC7ED2}" presName="childShp" presStyleLbl="bgAccFollowNode1" presStyleCnt="6">
        <dgm:presLayoutVars>
          <dgm:bulletEnabled val="1"/>
        </dgm:presLayoutVars>
      </dgm:prSet>
      <dgm:spPr/>
      <dgm:t>
        <a:bodyPr/>
        <a:lstStyle/>
        <a:p/>
      </dgm:t>
    </dgm:pt>
    <dgm:pt modelId="{C5433D47-AD83-499F-8200-7BF8FA3DDD4B}" type="pres">
      <dgm:prSet presAssocID="{1833BF58-E334-49B3-BEC6-B7E6E33473F8}" presName="spacing"/>
      <dgm:spPr/>
      <dgm:t>
        <a:bodyPr/>
        <a:lstStyle/>
        <a:p/>
      </dgm:t>
    </dgm:pt>
    <dgm:pt modelId="{AB7A2B22-89AA-440E-BCDB-D75AAB2BC5A1}" type="pres">
      <dgm:prSet presAssocID="{54CCF6D2-6EBD-4300-BBA6-BB8BE2DFC123}" presName="linNode"/>
      <dgm:spPr/>
      <dgm:t>
        <a:bodyPr/>
        <a:lstStyle/>
        <a:p/>
      </dgm:t>
    </dgm:pt>
    <dgm:pt modelId="{45F0E5E9-5727-472A-BD52-22D0680A9B08}" type="pres">
      <dgm:prSet presAssocID="{54CCF6D2-6EBD-4300-BBA6-BB8BE2DFC123}" presName="parentShp" presStyleLbl="node1" presStyleIdx="1" presStyleCnt="6" custScaleX="582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D38B0-8810-4ECF-891E-87EA7FC555B2}" type="pres">
      <dgm:prSet presAssocID="{54CCF6D2-6EBD-4300-BBA6-BB8BE2DFC123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/>
      </dgm:t>
    </dgm:pt>
    <dgm:pt modelId="{B77ED694-AB4A-4F35-9B04-2C90CF04C0EB}" type="pres">
      <dgm:prSet presAssocID="{1F24CFC7-6413-42F1-A9B4-8446F3CF3DD1}" presName="spacing"/>
      <dgm:spPr/>
      <dgm:t>
        <a:bodyPr/>
        <a:lstStyle/>
        <a:p/>
      </dgm:t>
    </dgm:pt>
    <dgm:pt modelId="{D811EC16-9FAC-4019-B8B8-3061B6C8C278}" type="pres">
      <dgm:prSet presAssocID="{52211A42-33DB-4DBC-B1A4-92E59B5EAF92}" presName="linNode"/>
      <dgm:spPr/>
      <dgm:t>
        <a:bodyPr/>
        <a:lstStyle/>
        <a:p/>
      </dgm:t>
    </dgm:pt>
    <dgm:pt modelId="{7A28D163-B002-49D7-8D41-044B5F7ACCDB}" type="pres">
      <dgm:prSet presAssocID="{52211A42-33DB-4DBC-B1A4-92E59B5EAF92}" presName="parentShp" presStyleLbl="node1" presStyleIdx="2" presStyleCnt="6" custScaleX="57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7BA40-7B35-467D-AC77-288F5069A44F}" type="pres">
      <dgm:prSet presAssocID="{52211A42-33DB-4DBC-B1A4-92E59B5EAF92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/>
      </dgm:t>
    </dgm:pt>
    <dgm:pt modelId="{8E77A7E0-C926-41BF-8916-221B756E8897}" type="pres">
      <dgm:prSet presAssocID="{8EDAA7EE-23D7-457D-9B7D-BFE65414DA2F}" presName="spacing"/>
      <dgm:spPr/>
      <dgm:t>
        <a:bodyPr/>
        <a:lstStyle/>
        <a:p/>
      </dgm:t>
    </dgm:pt>
    <dgm:pt modelId="{685EA616-1925-4D4D-A1DA-3F69977B869F}" type="pres">
      <dgm:prSet presAssocID="{068FB359-895C-45C4-A891-AC20BD68F386}" presName="linNode"/>
      <dgm:spPr/>
      <dgm:t>
        <a:bodyPr/>
        <a:lstStyle/>
        <a:p/>
      </dgm:t>
    </dgm:pt>
    <dgm:pt modelId="{C7534315-2284-40A0-AABC-25034E656EBA}" type="pres">
      <dgm:prSet presAssocID="{068FB359-895C-45C4-A891-AC20BD68F386}" presName="parentShp" presStyleLbl="node1" presStyleIdx="3" presStyleCnt="6" custScaleX="588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5EF12-343A-4A1E-819A-8FEA3C92FA47}" type="pres">
      <dgm:prSet presAssocID="{068FB359-895C-45C4-A891-AC20BD68F386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/>
      </dgm:t>
    </dgm:pt>
    <dgm:pt modelId="{42CE04AF-6D7A-4584-A1F2-4830FD569865}" type="pres">
      <dgm:prSet presAssocID="{A5D6F060-7816-437E-9128-4113C34E57DE}" presName="spacing"/>
      <dgm:spPr/>
      <dgm:t>
        <a:bodyPr/>
        <a:lstStyle/>
        <a:p/>
      </dgm:t>
    </dgm:pt>
    <dgm:pt modelId="{58FB59D5-DF09-4402-BBC0-922F4834CCC6}" type="pres">
      <dgm:prSet presAssocID="{05FEB858-6F8C-403E-AE78-62DC5A2105D0}" presName="linNode"/>
      <dgm:spPr/>
      <dgm:t>
        <a:bodyPr/>
        <a:lstStyle/>
        <a:p/>
      </dgm:t>
    </dgm:pt>
    <dgm:pt modelId="{713116DA-8205-45F6-A78E-2E7D6D240BD6}" type="pres">
      <dgm:prSet presAssocID="{05FEB858-6F8C-403E-AE78-62DC5A2105D0}" presName="parentShp" presStyleLbl="node1" presStyleIdx="4" presStyleCnt="6" custScaleX="59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42A08-F488-467A-A237-0788BECC6934}" type="pres">
      <dgm:prSet presAssocID="{05FEB858-6F8C-403E-AE78-62DC5A2105D0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/>
      </dgm:t>
    </dgm:pt>
    <dgm:pt modelId="{3DD5A874-F082-48B3-8A8C-61D77368432E}" type="pres">
      <dgm:prSet presAssocID="{0D59C4AF-6F74-44D1-AACE-D8B6AD3913AD}" presName="spacing"/>
      <dgm:spPr/>
      <dgm:t>
        <a:bodyPr/>
        <a:lstStyle/>
        <a:p/>
      </dgm:t>
    </dgm:pt>
    <dgm:pt modelId="{2C9FEDA1-E451-449F-8B11-CBA89099F512}" type="pres">
      <dgm:prSet presAssocID="{C1446AC7-479A-4F6E-880D-918C8946676C}" presName="linNode"/>
      <dgm:spPr/>
      <dgm:t>
        <a:bodyPr/>
        <a:lstStyle/>
        <a:p/>
      </dgm:t>
    </dgm:pt>
    <dgm:pt modelId="{F42BA791-87B0-4098-A659-3E3F934F3100}" type="pres">
      <dgm:prSet presAssocID="{C1446AC7-479A-4F6E-880D-918C8946676C}" presName="parentShp" presStyleLbl="node1" presStyleIdx="5" presStyleCnt="6" custScaleX="594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65F90-CD8B-47E0-B511-B296D4ED687E}" type="pres">
      <dgm:prSet presAssocID="{C1446AC7-479A-4F6E-880D-918C8946676C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47CBE81C-F711-4783-8CC1-38ADB3A8D580}" srcId="{ABFEAE5D-E560-4059-AABA-F8CF5879CB11}" destId="{56E76102-0514-4F21-941C-B17A45EC7ED2}" srcOrd="0" destOrd="0" parTransId="{AAE21A4B-5718-4630-9BE9-D929718896BB}" sibTransId="{1833BF58-E334-49B3-BEC6-B7E6E33473F8}"/>
    <dgm:cxn modelId="{BF15FCA4-517C-4784-9664-0AE8D8C68E8F}" srcId="{ABFEAE5D-E560-4059-AABA-F8CF5879CB11}" destId="{54CCF6D2-6EBD-4300-BBA6-BB8BE2DFC123}" srcOrd="1" destOrd="0" parTransId="{C5B2D899-987C-4DE5-BE02-8ABC274D0B1D}" sibTransId="{1F24CFC7-6413-42F1-A9B4-8446F3CF3DD1}"/>
    <dgm:cxn modelId="{CF17FA85-C413-4005-BD34-65E9C1D1D38B}" srcId="{ABFEAE5D-E560-4059-AABA-F8CF5879CB11}" destId="{52211A42-33DB-4DBC-B1A4-92E59B5EAF92}" srcOrd="2" destOrd="0" parTransId="{217A1E62-97D4-457B-A044-3C8299BD871B}" sibTransId="{8EDAA7EE-23D7-457D-9B7D-BFE65414DA2F}"/>
    <dgm:cxn modelId="{E5AE9B57-20FA-4B51-97A0-68D818B1557E}" srcId="{ABFEAE5D-E560-4059-AABA-F8CF5879CB11}" destId="{068FB359-895C-45C4-A891-AC20BD68F386}" srcOrd="3" destOrd="0" parTransId="{A2B5ADE0-E262-4272-9C24-4EC4BA0D7C15}" sibTransId="{A5D6F060-7816-437E-9128-4113C34E57DE}"/>
    <dgm:cxn modelId="{5493B099-A538-4489-8C43-562B81435E3A}" srcId="{ABFEAE5D-E560-4059-AABA-F8CF5879CB11}" destId="{05FEB858-6F8C-403E-AE78-62DC5A2105D0}" srcOrd="4" destOrd="0" parTransId="{E45649CA-E851-492F-BC0D-482B588976ED}" sibTransId="{0D59C4AF-6F74-44D1-AACE-D8B6AD3913AD}"/>
    <dgm:cxn modelId="{6E1D9F2F-6ECC-4547-987E-F7EEFD6DAA41}" srcId="{ABFEAE5D-E560-4059-AABA-F8CF5879CB11}" destId="{C1446AC7-479A-4F6E-880D-918C8946676C}" srcOrd="5" destOrd="0" parTransId="{8D79D8AD-1DBC-4B60-91F1-28E96D2BEE58}" sibTransId="{ECEBDC0F-8422-4981-B59C-4F6672FD86DB}"/>
    <dgm:cxn modelId="{37E05AD8-397A-4787-86A9-ACC9F05C4E1B}" type="presOf" srcId="{ABFEAE5D-E560-4059-AABA-F8CF5879CB11}" destId="{AD4BBA88-6880-43D8-9A3C-DB2D37B8BECF}" srcOrd="0" destOrd="0" presId="urn:microsoft.com/office/officeart/2005/8/layout/vList6"/>
    <dgm:cxn modelId="{390FF668-CEEA-4BBC-9CC2-E998350F17F8}" type="presParOf" srcId="{AD4BBA88-6880-43D8-9A3C-DB2D37B8BECF}" destId="{73613CB9-ABF0-4EB6-9EA0-E306ACD3B32C}" srcOrd="0" destOrd="0" presId="urn:microsoft.com/office/officeart/2005/8/layout/vList6"/>
    <dgm:cxn modelId="{D96C4DE3-5F1B-4070-A2AB-E64269C9F83B}" type="presParOf" srcId="{73613CB9-ABF0-4EB6-9EA0-E306ACD3B32C}" destId="{F49AC42B-F994-4468-B417-AF88DB4DF245}" srcOrd="0" destOrd="0" presId="urn:microsoft.com/office/officeart/2005/8/layout/vList6"/>
    <dgm:cxn modelId="{F9498D28-4613-439D-B71D-E51DF7E848DD}" type="presOf" srcId="{56E76102-0514-4F21-941C-B17A45EC7ED2}" destId="{F49AC42B-F994-4468-B417-AF88DB4DF245}" srcOrd="0" destOrd="0" presId="urn:microsoft.com/office/officeart/2005/8/layout/vList6"/>
    <dgm:cxn modelId="{506A2A59-ACDB-4F6C-8531-E1EFE77613BD}" type="presParOf" srcId="{73613CB9-ABF0-4EB6-9EA0-E306ACD3B32C}" destId="{3647AB92-8750-4462-9CB8-9BC8B3362A29}" srcOrd="1" destOrd="0" presId="urn:microsoft.com/office/officeart/2005/8/layout/vList6"/>
    <dgm:cxn modelId="{15102949-A681-474A-82EB-6A33C06330AC}" type="presParOf" srcId="{AD4BBA88-6880-43D8-9A3C-DB2D37B8BECF}" destId="{C5433D47-AD83-499F-8200-7BF8FA3DDD4B}" srcOrd="1" destOrd="0" presId="urn:microsoft.com/office/officeart/2005/8/layout/vList6"/>
    <dgm:cxn modelId="{37926A50-56C6-4E6A-BF3C-F2844A5B8000}" type="presParOf" srcId="{AD4BBA88-6880-43D8-9A3C-DB2D37B8BECF}" destId="{AB7A2B22-89AA-440E-BCDB-D75AAB2BC5A1}" srcOrd="2" destOrd="0" presId="urn:microsoft.com/office/officeart/2005/8/layout/vList6"/>
    <dgm:cxn modelId="{704874C4-D74A-448A-9D11-39EA715DE6F8}" type="presParOf" srcId="{AB7A2B22-89AA-440E-BCDB-D75AAB2BC5A1}" destId="{45F0E5E9-5727-472A-BD52-22D0680A9B08}" srcOrd="0" destOrd="0" presId="urn:microsoft.com/office/officeart/2005/8/layout/vList6"/>
    <dgm:cxn modelId="{02B8177E-D404-4719-B369-6BCFCF4C1D04}" type="presOf" srcId="{54CCF6D2-6EBD-4300-BBA6-BB8BE2DFC123}" destId="{45F0E5E9-5727-472A-BD52-22D0680A9B08}" srcOrd="0" destOrd="0" presId="urn:microsoft.com/office/officeart/2005/8/layout/vList6"/>
    <dgm:cxn modelId="{6321A1CF-81CD-4D16-BDE2-51B1C96AA411}" type="presParOf" srcId="{AB7A2B22-89AA-440E-BCDB-D75AAB2BC5A1}" destId="{3EDD38B0-8810-4ECF-891E-87EA7FC555B2}" srcOrd="1" destOrd="0" presId="urn:microsoft.com/office/officeart/2005/8/layout/vList6"/>
    <dgm:cxn modelId="{813E1324-506B-4870-8410-96655FCCB323}" type="presParOf" srcId="{AD4BBA88-6880-43D8-9A3C-DB2D37B8BECF}" destId="{B77ED694-AB4A-4F35-9B04-2C90CF04C0EB}" srcOrd="3" destOrd="0" presId="urn:microsoft.com/office/officeart/2005/8/layout/vList6"/>
    <dgm:cxn modelId="{751F1F1E-B0C4-40CD-9178-4CD15CFDAA39}" type="presParOf" srcId="{AD4BBA88-6880-43D8-9A3C-DB2D37B8BECF}" destId="{D811EC16-9FAC-4019-B8B8-3061B6C8C278}" srcOrd="4" destOrd="0" presId="urn:microsoft.com/office/officeart/2005/8/layout/vList6"/>
    <dgm:cxn modelId="{6EA6FE2E-7812-4898-A958-C735AA3BF32F}" type="presParOf" srcId="{D811EC16-9FAC-4019-B8B8-3061B6C8C278}" destId="{7A28D163-B002-49D7-8D41-044B5F7ACCDB}" srcOrd="0" destOrd="0" presId="urn:microsoft.com/office/officeart/2005/8/layout/vList6"/>
    <dgm:cxn modelId="{B7BC20B6-207A-4072-A92B-B6E6F588D87A}" type="presOf" srcId="{52211A42-33DB-4DBC-B1A4-92E59B5EAF92}" destId="{7A28D163-B002-49D7-8D41-044B5F7ACCDB}" srcOrd="0" destOrd="0" presId="urn:microsoft.com/office/officeart/2005/8/layout/vList6"/>
    <dgm:cxn modelId="{34FEB541-CB19-498E-BB67-98F2D7138BF7}" type="presParOf" srcId="{D811EC16-9FAC-4019-B8B8-3061B6C8C278}" destId="{DD77BA40-7B35-467D-AC77-288F5069A44F}" srcOrd="1" destOrd="0" presId="urn:microsoft.com/office/officeart/2005/8/layout/vList6"/>
    <dgm:cxn modelId="{07C6C995-5D0A-47FB-9DC3-014B77251F20}" type="presParOf" srcId="{AD4BBA88-6880-43D8-9A3C-DB2D37B8BECF}" destId="{8E77A7E0-C926-41BF-8916-221B756E8897}" srcOrd="5" destOrd="0" presId="urn:microsoft.com/office/officeart/2005/8/layout/vList6"/>
    <dgm:cxn modelId="{E0F5546B-B694-4EFF-8496-9333E8B900A4}" type="presParOf" srcId="{AD4BBA88-6880-43D8-9A3C-DB2D37B8BECF}" destId="{685EA616-1925-4D4D-A1DA-3F69977B869F}" srcOrd="6" destOrd="0" presId="urn:microsoft.com/office/officeart/2005/8/layout/vList6"/>
    <dgm:cxn modelId="{126DBE07-988F-4096-BA75-F08C255CDC69}" type="presParOf" srcId="{685EA616-1925-4D4D-A1DA-3F69977B869F}" destId="{C7534315-2284-40A0-AABC-25034E656EBA}" srcOrd="0" destOrd="0" presId="urn:microsoft.com/office/officeart/2005/8/layout/vList6"/>
    <dgm:cxn modelId="{ABE99610-92A6-4027-9659-C293B58AA70A}" type="presOf" srcId="{068FB359-895C-45C4-A891-AC20BD68F386}" destId="{C7534315-2284-40A0-AABC-25034E656EBA}" srcOrd="0" destOrd="0" presId="urn:microsoft.com/office/officeart/2005/8/layout/vList6"/>
    <dgm:cxn modelId="{449FE6FF-D1AF-4C1E-BA23-C9C6AD193D63}" type="presParOf" srcId="{685EA616-1925-4D4D-A1DA-3F69977B869F}" destId="{7235EF12-343A-4A1E-819A-8FEA3C92FA47}" srcOrd="1" destOrd="0" presId="urn:microsoft.com/office/officeart/2005/8/layout/vList6"/>
    <dgm:cxn modelId="{EBBDC7CF-0E42-4FB5-9AB8-3DD588D6FF3C}" type="presParOf" srcId="{AD4BBA88-6880-43D8-9A3C-DB2D37B8BECF}" destId="{42CE04AF-6D7A-4584-A1F2-4830FD569865}" srcOrd="7" destOrd="0" presId="urn:microsoft.com/office/officeart/2005/8/layout/vList6"/>
    <dgm:cxn modelId="{3DDE225B-BF77-455D-95B9-F20BEEE6152C}" type="presParOf" srcId="{AD4BBA88-6880-43D8-9A3C-DB2D37B8BECF}" destId="{58FB59D5-DF09-4402-BBC0-922F4834CCC6}" srcOrd="8" destOrd="0" presId="urn:microsoft.com/office/officeart/2005/8/layout/vList6"/>
    <dgm:cxn modelId="{8011278E-D7DB-4746-B4CA-2FF09C52B66F}" type="presParOf" srcId="{58FB59D5-DF09-4402-BBC0-922F4834CCC6}" destId="{713116DA-8205-45F6-A78E-2E7D6D240BD6}" srcOrd="0" destOrd="0" presId="urn:microsoft.com/office/officeart/2005/8/layout/vList6"/>
    <dgm:cxn modelId="{E31B8D99-8079-4483-80B2-C20648E90886}" type="presOf" srcId="{05FEB858-6F8C-403E-AE78-62DC5A2105D0}" destId="{713116DA-8205-45F6-A78E-2E7D6D240BD6}" srcOrd="0" destOrd="0" presId="urn:microsoft.com/office/officeart/2005/8/layout/vList6"/>
    <dgm:cxn modelId="{D2C13E34-D312-47D8-811A-EC5E6126EB09}" type="presParOf" srcId="{58FB59D5-DF09-4402-BBC0-922F4834CCC6}" destId="{A9042A08-F488-467A-A237-0788BECC6934}" srcOrd="1" destOrd="0" presId="urn:microsoft.com/office/officeart/2005/8/layout/vList6"/>
    <dgm:cxn modelId="{160A71C5-EBD9-4511-8FD3-56E2CA9C47E6}" type="presParOf" srcId="{AD4BBA88-6880-43D8-9A3C-DB2D37B8BECF}" destId="{3DD5A874-F082-48B3-8A8C-61D77368432E}" srcOrd="9" destOrd="0" presId="urn:microsoft.com/office/officeart/2005/8/layout/vList6"/>
    <dgm:cxn modelId="{155E8C47-09BB-42C1-A19F-BE43A2B1562E}" type="presParOf" srcId="{AD4BBA88-6880-43D8-9A3C-DB2D37B8BECF}" destId="{2C9FEDA1-E451-449F-8B11-CBA89099F512}" srcOrd="10" destOrd="0" presId="urn:microsoft.com/office/officeart/2005/8/layout/vList6"/>
    <dgm:cxn modelId="{D9881F82-349B-4B27-9572-EB3AF97706CA}" type="presParOf" srcId="{2C9FEDA1-E451-449F-8B11-CBA89099F512}" destId="{F42BA791-87B0-4098-A659-3E3F934F3100}" srcOrd="0" destOrd="0" presId="urn:microsoft.com/office/officeart/2005/8/layout/vList6"/>
    <dgm:cxn modelId="{246BFAA4-F3E3-418B-9CFE-BFBB6847E4D6}" type="presOf" srcId="{C1446AC7-479A-4F6E-880D-918C8946676C}" destId="{F42BA791-87B0-4098-A659-3E3F934F3100}" srcOrd="0" destOrd="0" presId="urn:microsoft.com/office/officeart/2005/8/layout/vList6"/>
    <dgm:cxn modelId="{13829F89-BB73-4322-9A1F-11A9A1365722}" type="presParOf" srcId="{2C9FEDA1-E451-449F-8B11-CBA89099F512}" destId="{D7565F90-CD8B-47E0-B511-B296D4ED68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4071AF7-8BE0-4181-9F07-52BAB48AF5A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76A256-CB86-42A3-B12F-14B31F4F7018}" type="parTrans" cxnId="{05272BE3-389E-41DC-BC54-850C809CC15D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DE951-BBA1-41E0-9CC5-B2BC43D100D0}">
      <dgm:prSet phldrT="[Текст]" custT="1"/>
      <dgm:spPr/>
      <dgm:t>
        <a:bodyPr/>
        <a:lstStyle/>
        <a:p>
          <a:pPr algn="l"/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Правоохранительные органы (далее ПО) – инструмент профилактического воздействия</a:t>
          </a:r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6CEB4-29EF-4717-83DF-E5F80F70C297}" type="parTrans" cxnId="{295E7234-DA11-40CB-8313-36EF44B301AA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BDF44-E2F7-4D4A-A7F4-0F99ADB43BC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специалистами ПО информационно-разъяснительных мероприятий 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99DA7-D428-419D-8189-CF5920A3CF6E}" type="sibTrans" cxnId="{295E7234-DA11-40CB-8313-36EF44B301AA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02905-D808-4D16-A452-44BB863E0058}" type="parTrans" cxnId="{6EB1B1AD-E602-4859-B828-DF015E123B63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9BF23-7113-4EE7-AF49-0C61DC069D8A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Практические занятия (мониторинг социальных сетей, направление заявления в </a:t>
          </a:r>
          <a:r>
            <a:rPr lang="ru-RU" sz="1800" b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Роскомнадзор</a:t>
          </a: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на ограничение доступа (блокировки) ресурсов с запрещённой информацией)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1C176-C4AC-471A-BB2B-48FD4453AE9A}" type="sibTrans" cxnId="{6EB1B1AD-E602-4859-B828-DF015E123B63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06409-CB8A-4448-90FC-DBF65073828E}" type="parTrans" cxnId="{D107A697-A596-4AD5-84C0-FCEDE1469CB2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36E73-64E8-4A75-BE34-791329D6E395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специалистов ПО в качестве судей, жюри при проведении тематических конкурсов, интерактивных игр, моделировании конкретных ситуаций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59EF0-5CB6-4AD7-B9A8-8DACC6A2C94B}" type="sibTrans" cxnId="{D107A697-A596-4AD5-84C0-FCEDE1469CB2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9D54-A48E-4C0A-8F2F-7FA596443902}" type="parTrans" cxnId="{8279C3C5-128E-4A5A-AA46-FF73D7AEE262}">
      <dgm:prSet/>
      <dgm:spPr/>
      <dgm:t>
        <a:bodyPr/>
        <a:lstStyle/>
        <a:p>
          <a:endParaRPr lang="ru-RU"/>
        </a:p>
      </dgm:t>
    </dgm:pt>
    <dgm:pt modelId="{C5825208-D4FE-4E10-9A97-7D31EDD8858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специалистами ПО индивидуально-профилактических бесед с подростками и с родителями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4CD0E-B051-4F96-94AB-D8EC1A236F33}" type="sibTrans" cxnId="{8279C3C5-128E-4A5A-AA46-FF73D7AEE262}">
      <dgm:prSet/>
      <dgm:spPr/>
      <dgm:t>
        <a:bodyPr/>
        <a:lstStyle/>
        <a:p>
          <a:endParaRPr lang="ru-RU"/>
        </a:p>
      </dgm:t>
    </dgm:pt>
    <dgm:pt modelId="{3477E800-C76B-4431-831B-39576DEDED25}" type="parTrans" cxnId="{796A0337-FF25-4129-8C2D-6947C904B248}">
      <dgm:prSet/>
      <dgm:spPr/>
      <dgm:t>
        <a:bodyPr/>
        <a:lstStyle/>
        <a:p>
          <a:endParaRPr lang="ru-RU"/>
        </a:p>
      </dgm:t>
    </dgm:pt>
    <dgm:pt modelId="{AA29074A-3A71-4904-A46B-CAAF465B2C3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экскурсий, показательных выступлений, спортивных соревнований с участием команд специалистов ПО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5A6F3-57ED-4FE0-8400-9ED5D17405E5}" type="sibTrans" cxnId="{796A0337-FF25-4129-8C2D-6947C904B248}">
      <dgm:prSet/>
      <dgm:spPr/>
      <dgm:t>
        <a:bodyPr/>
        <a:lstStyle/>
        <a:p>
          <a:endParaRPr lang="ru-RU"/>
        </a:p>
      </dgm:t>
    </dgm:pt>
    <dgm:pt modelId="{02B3F0FA-7133-42AD-8E7F-5DE6046B7EBB}" type="parTrans" cxnId="{AC5FD702-094C-4786-A816-54BD5A657C25}">
      <dgm:prSet/>
      <dgm:spPr/>
      <dgm:t>
        <a:bodyPr/>
        <a:lstStyle/>
        <a:p>
          <a:endParaRPr lang="ru-RU"/>
        </a:p>
      </dgm:t>
    </dgm:pt>
    <dgm:pt modelId="{AC2B765F-9151-4233-855F-7A0B498912BC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подростков в проводимых мероприятиях специалистами ПО в повседневной профессиональной деятельности (рейды, дежурства и т.п.)</a:t>
          </a:r>
          <a:endParaRPr lang="ru-RU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413CD-8339-4260-898A-7775AC92E6B0}" type="sibTrans" cxnId="{AC5FD702-094C-4786-A816-54BD5A657C25}">
      <dgm:prSet/>
      <dgm:spPr/>
      <dgm:t>
        <a:bodyPr/>
        <a:lstStyle/>
        <a:p>
          <a:endParaRPr lang="ru-RU"/>
        </a:p>
      </dgm:t>
    </dgm:pt>
    <dgm:pt modelId="{E791A284-1019-445E-B5B8-CF19A5BB13CA}" type="sibTrans" cxnId="{05272BE3-389E-41DC-BC54-850C809CC15D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CF1E5-A401-41E1-B6FE-E9F473A67FEC}" type="pres">
      <dgm:prSet presAssocID="{84071AF7-8BE0-4181-9F07-52BAB48AF5A1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6A433-4EF0-4B6C-9C7F-17555B88D6F3}" type="pres">
      <dgm:prSet presAssocID="{720DE951-BBA1-41E0-9CC5-B2BC43D100D0}" presName="parentLin"/>
      <dgm:spPr/>
      <dgm:t>
        <a:bodyPr/>
        <a:lstStyle/>
        <a:p>
          <a:endParaRPr lang="ru-RU"/>
        </a:p>
      </dgm:t>
    </dgm:pt>
    <dgm:pt modelId="{4579BA2C-AAE1-4727-8D48-CD0D723F4945}" type="pres">
      <dgm:prSet presAssocID="{720DE951-BBA1-41E0-9CC5-B2BC43D100D0}" presName="parentLeftMargin" presStyleLbl="node1" presStyleCnt="1"/>
      <dgm:spPr/>
      <dgm:t>
        <a:bodyPr/>
        <a:lstStyle/>
        <a:p>
          <a:endParaRPr lang="ru-RU"/>
        </a:p>
      </dgm:t>
    </dgm:pt>
    <dgm:pt modelId="{FE5C52B7-DDE5-4FBE-874E-79A2A67AA72F}" type="pres">
      <dgm:prSet presAssocID="{720DE951-BBA1-41E0-9CC5-B2BC43D100D0}" presName="parentText" presStyleLbl="node1" presStyleCnt="1" custScaleX="106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E1AD-DF37-4FCD-90AB-31BE8ACA151B}" type="pres">
      <dgm:prSet presAssocID="{720DE951-BBA1-41E0-9CC5-B2BC43D100D0}" presName="negativeSpace"/>
      <dgm:spPr/>
      <dgm:t>
        <a:bodyPr/>
        <a:lstStyle/>
        <a:p>
          <a:endParaRPr lang="ru-RU"/>
        </a:p>
      </dgm:t>
    </dgm:pt>
    <dgm:pt modelId="{878BEB14-035C-4E01-8B83-5AB565912C52}" type="pres">
      <dgm:prSet presAssocID="{720DE951-BBA1-41E0-9CC5-B2BC43D100D0}" presName="childText" presStyleLbl="conFgAcc1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72BE3-389E-41DC-BC54-850C809CC15D}" srcId="{84071AF7-8BE0-4181-9F07-52BAB48AF5A1}" destId="{720DE951-BBA1-41E0-9CC5-B2BC43D100D0}" srcOrd="0" destOrd="0" parTransId="{5876A256-CB86-42A3-B12F-14B31F4F7018}" sibTransId="{E791A284-1019-445E-B5B8-CF19A5BB13CA}"/>
    <dgm:cxn modelId="{295E7234-DA11-40CB-8313-36EF44B301AA}" srcId="{720DE951-BBA1-41E0-9CC5-B2BC43D100D0}" destId="{CE4BDF44-E2F7-4D4A-A7F4-0F99ADB43BC9}" srcOrd="0" destOrd="0" parTransId="{6786CEB4-29EF-4717-83DF-E5F80F70C297}" sibTransId="{58499DA7-D428-419D-8189-CF5920A3CF6E}"/>
    <dgm:cxn modelId="{6EB1B1AD-E602-4859-B828-DF015E123B63}" srcId="{720DE951-BBA1-41E0-9CC5-B2BC43D100D0}" destId="{39B9BF23-7113-4EE7-AF49-0C61DC069D8A}" srcOrd="1" destOrd="0" parTransId="{B8502905-D808-4D16-A452-44BB863E0058}" sibTransId="{3A21C176-C4AC-471A-BB2B-48FD4453AE9A}"/>
    <dgm:cxn modelId="{D107A697-A596-4AD5-84C0-FCEDE1469CB2}" srcId="{720DE951-BBA1-41E0-9CC5-B2BC43D100D0}" destId="{40436E73-64E8-4A75-BE34-791329D6E395}" srcOrd="2" destOrd="0" parTransId="{C0106409-CB8A-4448-90FC-DBF65073828E}" sibTransId="{A8259EF0-5CB6-4AD7-B9A8-8DACC6A2C94B}"/>
    <dgm:cxn modelId="{8279C3C5-128E-4A5A-AA46-FF73D7AEE262}" srcId="{720DE951-BBA1-41E0-9CC5-B2BC43D100D0}" destId="{C5825208-D4FE-4E10-9A97-7D31EDD8858F}" srcOrd="3" destOrd="0" parTransId="{4A9F9D54-A48E-4C0A-8F2F-7FA596443902}" sibTransId="{9584CD0E-B051-4F96-94AB-D8EC1A236F33}"/>
    <dgm:cxn modelId="{796A0337-FF25-4129-8C2D-6947C904B248}" srcId="{720DE951-BBA1-41E0-9CC5-B2BC43D100D0}" destId="{AA29074A-3A71-4904-A46B-CAAF465B2C32}" srcOrd="4" destOrd="0" parTransId="{3477E800-C76B-4431-831B-39576DEDED25}" sibTransId="{E395A6F3-57ED-4FE0-8400-9ED5D17405E5}"/>
    <dgm:cxn modelId="{AC5FD702-094C-4786-A816-54BD5A657C25}" srcId="{720DE951-BBA1-41E0-9CC5-B2BC43D100D0}" destId="{AC2B765F-9151-4233-855F-7A0B498912BC}" srcOrd="5" destOrd="0" parTransId="{02B3F0FA-7133-42AD-8E7F-5DE6046B7EBB}" sibTransId="{9ED413CD-8339-4260-898A-7775AC92E6B0}"/>
    <dgm:cxn modelId="{B841036A-3983-4DB2-BB6D-11FCCF5AE8CD}" type="presOf" srcId="{84071AF7-8BE0-4181-9F07-52BAB48AF5A1}" destId="{AFDCF1E5-A401-41E1-B6FE-E9F473A67FEC}" srcOrd="0" destOrd="0" presId="urn:microsoft.com/office/officeart/2005/8/layout/list1"/>
    <dgm:cxn modelId="{447EC1F1-6565-47F9-B173-9410FDEF3697}" type="presParOf" srcId="{AFDCF1E5-A401-41E1-B6FE-E9F473A67FEC}" destId="{5116A433-4EF0-4B6C-9C7F-17555B88D6F3}" srcOrd="0" destOrd="0" presId="urn:microsoft.com/office/officeart/2005/8/layout/list1"/>
    <dgm:cxn modelId="{D3947B44-D623-4F8B-9257-A5647094284B}" type="presParOf" srcId="{5116A433-4EF0-4B6C-9C7F-17555B88D6F3}" destId="{4579BA2C-AAE1-4727-8D48-CD0D723F4945}" srcOrd="0" destOrd="0" presId="urn:microsoft.com/office/officeart/2005/8/layout/list1"/>
    <dgm:cxn modelId="{F0B0F39F-CD43-499B-BD84-C77623D545C2}" type="presOf" srcId="{720DE951-BBA1-41E0-9CC5-B2BC43D100D0}" destId="{4579BA2C-AAE1-4727-8D48-CD0D723F4945}" srcOrd="0" destOrd="0" presId="urn:microsoft.com/office/officeart/2005/8/layout/list1"/>
    <dgm:cxn modelId="{3100F348-6E17-496F-99E1-7DD3F0F9D9CF}" type="presParOf" srcId="{5116A433-4EF0-4B6C-9C7F-17555B88D6F3}" destId="{FE5C52B7-DDE5-4FBE-874E-79A2A67AA72F}" srcOrd="1" destOrd="0" presId="urn:microsoft.com/office/officeart/2005/8/layout/list1"/>
    <dgm:cxn modelId="{6227DB51-AC00-459A-B4C3-579AD3B6BF37}" type="presOf" srcId="{720DE951-BBA1-41E0-9CC5-B2BC43D100D0}" destId="{FE5C52B7-DDE5-4FBE-874E-79A2A67AA72F}" srcOrd="1" destOrd="0" presId="urn:microsoft.com/office/officeart/2005/8/layout/list1"/>
    <dgm:cxn modelId="{898012E8-867D-4A04-96A9-36076DF61AEA}" type="presParOf" srcId="{AFDCF1E5-A401-41E1-B6FE-E9F473A67FEC}" destId="{4A2BE1AD-DF37-4FCD-90AB-31BE8ACA151B}" srcOrd="1" destOrd="0" presId="urn:microsoft.com/office/officeart/2005/8/layout/list1"/>
    <dgm:cxn modelId="{982A2667-EBE6-4930-BA31-2A68B98CEFC4}" type="presParOf" srcId="{AFDCF1E5-A401-41E1-B6FE-E9F473A67FEC}" destId="{878BEB14-035C-4E01-8B83-5AB565912C52}" srcOrd="2" destOrd="0" presId="urn:microsoft.com/office/officeart/2005/8/layout/list1"/>
    <dgm:cxn modelId="{5D748A43-0677-4194-9E64-C417766409D1}" type="presOf" srcId="{CE4BDF44-E2F7-4D4A-A7F4-0F99ADB43BC9}" destId="{878BEB14-035C-4E01-8B83-5AB565912C52}" srcOrd="0" destOrd="0" presId="urn:microsoft.com/office/officeart/2005/8/layout/list1"/>
    <dgm:cxn modelId="{9B3E4BC2-1540-4DBE-A55C-A51D0D2B2746}" type="presOf" srcId="{39B9BF23-7113-4EE7-AF49-0C61DC069D8A}" destId="{878BEB14-035C-4E01-8B83-5AB565912C52}" srcOrd="0" destOrd="1" presId="urn:microsoft.com/office/officeart/2005/8/layout/list1"/>
    <dgm:cxn modelId="{597244E5-B64B-4F6D-9C06-47CC4669621C}" type="presOf" srcId="{40436E73-64E8-4A75-BE34-791329D6E395}" destId="{878BEB14-035C-4E01-8B83-5AB565912C52}" srcOrd="0" destOrd="2" presId="urn:microsoft.com/office/officeart/2005/8/layout/list1"/>
    <dgm:cxn modelId="{876F873C-F19D-4FCD-965F-1CFB7C167759}" type="presOf" srcId="{C5825208-D4FE-4E10-9A97-7D31EDD8858F}" destId="{878BEB14-035C-4E01-8B83-5AB565912C52}" srcOrd="0" destOrd="3" presId="urn:microsoft.com/office/officeart/2005/8/layout/list1"/>
    <dgm:cxn modelId="{041D15C5-D900-4329-B87C-E134B9D8A091}" type="presOf" srcId="{AA29074A-3A71-4904-A46B-CAAF465B2C32}" destId="{878BEB14-035C-4E01-8B83-5AB565912C52}" srcOrd="0" destOrd="4" presId="urn:microsoft.com/office/officeart/2005/8/layout/list1"/>
    <dgm:cxn modelId="{A4D50432-3A23-4390-B370-89EA7995A05A}" type="presOf" srcId="{AC2B765F-9151-4233-855F-7A0B498912BC}" destId="{878BEB14-035C-4E01-8B83-5AB565912C52}" srcOrd="0" destOrd="5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4071AF7-8BE0-4181-9F07-52BAB48AF5A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76A256-CB86-42A3-B12F-14B31F4F7018}" type="parTrans" cxnId="{BC318F9F-D52F-4FD1-84BD-E78DCCE5C972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DE951-BBA1-41E0-9CC5-B2BC43D100D0}">
      <dgm:prSet phldrT="[Текст]" custT="1"/>
      <dgm:spPr/>
      <dgm:t>
        <a:bodyPr/>
        <a:lstStyle/>
        <a:p>
          <a:pPr algn="l"/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Общественные организации (далее ОО) – альтернатива деструктивным движениям </a:t>
          </a:r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6CEB4-29EF-4717-83DF-E5F80F70C297}" type="parTrans" cxnId="{50E4B730-4BDD-45F7-9EF4-54B364E32450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BDF44-E2F7-4D4A-A7F4-0F99ADB43BC9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представителей ОО при проведении мероприятий патриотического воспитания</a:t>
          </a:r>
          <a:endParaRPr lang="ru-RU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99DA7-D428-419D-8189-CF5920A3CF6E}" type="sibTrans" cxnId="{50E4B730-4BDD-45F7-9EF4-54B364E32450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02905-D808-4D16-A452-44BB863E0058}" type="parTrans" cxnId="{E2B67C6C-F881-4B03-8296-1D4935BCCF84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9BF23-7113-4EE7-AF49-0C61DC069D8A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здорового образа жизни, повышения авторитета положительных поступков</a:t>
          </a:r>
          <a:endParaRPr lang="ru-RU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1C176-C4AC-471A-BB2B-48FD4453AE9A}" type="sibTrans" cxnId="{E2B67C6C-F881-4B03-8296-1D4935BCCF84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106409-CB8A-4448-90FC-DBF65073828E}" type="parTrans" cxnId="{32178E4A-691A-44CD-8C45-9BC80A49320D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36E73-64E8-4A75-BE34-791329D6E395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досуга, занятости подростков, их участие в проводимых ОО мероприятиях</a:t>
          </a:r>
          <a:endParaRPr lang="ru-RU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59EF0-5CB6-4AD7-B9A8-8DACC6A2C94B}" type="sibTrans" cxnId="{32178E4A-691A-44CD-8C45-9BC80A49320D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F9D54-A48E-4C0A-8F2F-7FA596443902}" type="parTrans" cxnId="{A879C0D2-A4DA-488A-AD72-0F51D0A5D0F3}">
      <dgm:prSet/>
      <dgm:spPr/>
      <dgm:t>
        <a:bodyPr/>
        <a:lstStyle/>
        <a:p>
          <a:endParaRPr lang="ru-RU"/>
        </a:p>
      </dgm:t>
    </dgm:pt>
    <dgm:pt modelId="{C5825208-D4FE-4E10-9A97-7D31EDD8858F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Вовлечение подростков в волонтерские движения, возглавляемые ОО</a:t>
          </a:r>
          <a:endParaRPr lang="ru-RU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4CD0E-B051-4F96-94AB-D8EC1A236F33}" type="sibTrans" cxnId="{A879C0D2-A4DA-488A-AD72-0F51D0A5D0F3}">
      <dgm:prSet/>
      <dgm:spPr/>
      <dgm:t>
        <a:bodyPr/>
        <a:lstStyle/>
        <a:p>
          <a:endParaRPr lang="ru-RU"/>
        </a:p>
      </dgm:t>
    </dgm:pt>
    <dgm:pt modelId="{3477E800-C76B-4431-831B-39576DEDED25}" type="parTrans" cxnId="{6D357D9F-5CB0-42CB-BB40-29757808FCFF}">
      <dgm:prSet/>
      <dgm:spPr/>
      <dgm:t>
        <a:bodyPr/>
        <a:lstStyle/>
        <a:p>
          <a:endParaRPr lang="ru-RU"/>
        </a:p>
      </dgm:t>
    </dgm:pt>
    <dgm:pt modelId="{AA29074A-3A71-4904-A46B-CAAF465B2C32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Совместное создание и внедрение в подростковую среду положительного контента на информационных ресурсах</a:t>
          </a:r>
          <a:endParaRPr lang="ru-RU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5A6F3-57ED-4FE0-8400-9ED5D17405E5}" type="sibTrans" cxnId="{6D357D9F-5CB0-42CB-BB40-29757808FCFF}">
      <dgm:prSet/>
      <dgm:spPr/>
      <dgm:t>
        <a:bodyPr/>
        <a:lstStyle/>
        <a:p>
          <a:endParaRPr lang="ru-RU"/>
        </a:p>
      </dgm:t>
    </dgm:pt>
    <dgm:pt modelId="{E791A284-1019-445E-B5B8-CF19A5BB13CA}" type="sibTrans" cxnId="{BC318F9F-D52F-4FD1-84BD-E78DCCE5C972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CF1E5-A401-41E1-B6FE-E9F473A67FEC}" type="pres">
      <dgm:prSet presAssocID="{84071AF7-8BE0-4181-9F07-52BAB48AF5A1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6A433-4EF0-4B6C-9C7F-17555B88D6F3}" type="pres">
      <dgm:prSet presAssocID="{720DE951-BBA1-41E0-9CC5-B2BC43D100D0}" presName="parentLin"/>
      <dgm:spPr/>
      <dgm:t>
        <a:bodyPr/>
        <a:lstStyle/>
        <a:p>
          <a:endParaRPr lang="ru-RU"/>
        </a:p>
      </dgm:t>
    </dgm:pt>
    <dgm:pt modelId="{4579BA2C-AAE1-4727-8D48-CD0D723F4945}" type="pres">
      <dgm:prSet presAssocID="{720DE951-BBA1-41E0-9CC5-B2BC43D100D0}" presName="parentLeftMargin" presStyleLbl="node1" presStyleCnt="1"/>
      <dgm:spPr/>
      <dgm:t>
        <a:bodyPr/>
        <a:lstStyle/>
        <a:p>
          <a:endParaRPr lang="ru-RU"/>
        </a:p>
      </dgm:t>
    </dgm:pt>
    <dgm:pt modelId="{FE5C52B7-DDE5-4FBE-874E-79A2A67AA72F}" type="pres">
      <dgm:prSet presAssocID="{720DE951-BBA1-41E0-9CC5-B2BC43D100D0}" presName="parentText" presStyleLbl="node1" presStyleCnt="1" custScaleX="104858" custScaleY="60397" custLinFactNeighborX="-3257" custLinFactNeighborY="-1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BE1AD-DF37-4FCD-90AB-31BE8ACA151B}" type="pres">
      <dgm:prSet presAssocID="{720DE951-BBA1-41E0-9CC5-B2BC43D100D0}" presName="negativeSpace"/>
      <dgm:spPr/>
      <dgm:t>
        <a:bodyPr/>
        <a:lstStyle/>
        <a:p>
          <a:endParaRPr lang="ru-RU"/>
        </a:p>
      </dgm:t>
    </dgm:pt>
    <dgm:pt modelId="{878BEB14-035C-4E01-8B83-5AB565912C52}" type="pres">
      <dgm:prSet presAssocID="{720DE951-BBA1-41E0-9CC5-B2BC43D100D0}" presName="childText" presStyleLbl="conFgAcc1" presStyleCnt="1" custScaleY="108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18F9F-D52F-4FD1-84BD-E78DCCE5C972}" srcId="{84071AF7-8BE0-4181-9F07-52BAB48AF5A1}" destId="{720DE951-BBA1-41E0-9CC5-B2BC43D100D0}" srcOrd="0" destOrd="0" parTransId="{5876A256-CB86-42A3-B12F-14B31F4F7018}" sibTransId="{E791A284-1019-445E-B5B8-CF19A5BB13CA}"/>
    <dgm:cxn modelId="{50E4B730-4BDD-45F7-9EF4-54B364E32450}" srcId="{720DE951-BBA1-41E0-9CC5-B2BC43D100D0}" destId="{CE4BDF44-E2F7-4D4A-A7F4-0F99ADB43BC9}" srcOrd="0" destOrd="0" parTransId="{6786CEB4-29EF-4717-83DF-E5F80F70C297}" sibTransId="{58499DA7-D428-419D-8189-CF5920A3CF6E}"/>
    <dgm:cxn modelId="{E2B67C6C-F881-4B03-8296-1D4935BCCF84}" srcId="{720DE951-BBA1-41E0-9CC5-B2BC43D100D0}" destId="{39B9BF23-7113-4EE7-AF49-0C61DC069D8A}" srcOrd="1" destOrd="0" parTransId="{B8502905-D808-4D16-A452-44BB863E0058}" sibTransId="{3A21C176-C4AC-471A-BB2B-48FD4453AE9A}"/>
    <dgm:cxn modelId="{32178E4A-691A-44CD-8C45-9BC80A49320D}" srcId="{720DE951-BBA1-41E0-9CC5-B2BC43D100D0}" destId="{40436E73-64E8-4A75-BE34-791329D6E395}" srcOrd="2" destOrd="0" parTransId="{C0106409-CB8A-4448-90FC-DBF65073828E}" sibTransId="{A8259EF0-5CB6-4AD7-B9A8-8DACC6A2C94B}"/>
    <dgm:cxn modelId="{A879C0D2-A4DA-488A-AD72-0F51D0A5D0F3}" srcId="{720DE951-BBA1-41E0-9CC5-B2BC43D100D0}" destId="{C5825208-D4FE-4E10-9A97-7D31EDD8858F}" srcOrd="3" destOrd="0" parTransId="{4A9F9D54-A48E-4C0A-8F2F-7FA596443902}" sibTransId="{9584CD0E-B051-4F96-94AB-D8EC1A236F33}"/>
    <dgm:cxn modelId="{6D357D9F-5CB0-42CB-BB40-29757808FCFF}" srcId="{720DE951-BBA1-41E0-9CC5-B2BC43D100D0}" destId="{AA29074A-3A71-4904-A46B-CAAF465B2C32}" srcOrd="4" destOrd="0" parTransId="{3477E800-C76B-4431-831B-39576DEDED25}" sibTransId="{E395A6F3-57ED-4FE0-8400-9ED5D17405E5}"/>
    <dgm:cxn modelId="{EEDD288B-F46C-4630-B539-7D764D7BC338}" type="presOf" srcId="{84071AF7-8BE0-4181-9F07-52BAB48AF5A1}" destId="{AFDCF1E5-A401-41E1-B6FE-E9F473A67FEC}" srcOrd="0" destOrd="0" presId="urn:microsoft.com/office/officeart/2005/8/layout/list1"/>
    <dgm:cxn modelId="{F7E8F495-EE24-4DD6-A3F4-379AA8A31DBF}" type="presParOf" srcId="{AFDCF1E5-A401-41E1-B6FE-E9F473A67FEC}" destId="{5116A433-4EF0-4B6C-9C7F-17555B88D6F3}" srcOrd="0" destOrd="0" presId="urn:microsoft.com/office/officeart/2005/8/layout/list1"/>
    <dgm:cxn modelId="{5CE0A2D8-20BD-451D-8A69-39B170A50E36}" type="presParOf" srcId="{5116A433-4EF0-4B6C-9C7F-17555B88D6F3}" destId="{4579BA2C-AAE1-4727-8D48-CD0D723F4945}" srcOrd="0" destOrd="0" presId="urn:microsoft.com/office/officeart/2005/8/layout/list1"/>
    <dgm:cxn modelId="{CD947EF1-2205-449E-BE5F-2C22A9073786}" type="presOf" srcId="{720DE951-BBA1-41E0-9CC5-B2BC43D100D0}" destId="{4579BA2C-AAE1-4727-8D48-CD0D723F4945}" srcOrd="0" destOrd="0" presId="urn:microsoft.com/office/officeart/2005/8/layout/list1"/>
    <dgm:cxn modelId="{F158B750-5495-47E2-B983-C44E903E7321}" type="presParOf" srcId="{5116A433-4EF0-4B6C-9C7F-17555B88D6F3}" destId="{FE5C52B7-DDE5-4FBE-874E-79A2A67AA72F}" srcOrd="1" destOrd="0" presId="urn:microsoft.com/office/officeart/2005/8/layout/list1"/>
    <dgm:cxn modelId="{6F9AEF1F-EFD2-42A9-AC09-C92A09A8C68E}" type="presOf" srcId="{720DE951-BBA1-41E0-9CC5-B2BC43D100D0}" destId="{FE5C52B7-DDE5-4FBE-874E-79A2A67AA72F}" srcOrd="1" destOrd="0" presId="urn:microsoft.com/office/officeart/2005/8/layout/list1"/>
    <dgm:cxn modelId="{072CF3A3-EC13-4106-9EC0-159A21F24DE6}" type="presParOf" srcId="{AFDCF1E5-A401-41E1-B6FE-E9F473A67FEC}" destId="{4A2BE1AD-DF37-4FCD-90AB-31BE8ACA151B}" srcOrd="1" destOrd="0" presId="urn:microsoft.com/office/officeart/2005/8/layout/list1"/>
    <dgm:cxn modelId="{CFA5D34E-9A62-4648-ADAF-B12445C57E14}" type="presParOf" srcId="{AFDCF1E5-A401-41E1-B6FE-E9F473A67FEC}" destId="{878BEB14-035C-4E01-8B83-5AB565912C52}" srcOrd="2" destOrd="0" presId="urn:microsoft.com/office/officeart/2005/8/layout/list1"/>
    <dgm:cxn modelId="{D616D915-891B-4A4E-9AAB-FB89DBB96830}" type="presOf" srcId="{CE4BDF44-E2F7-4D4A-A7F4-0F99ADB43BC9}" destId="{878BEB14-035C-4E01-8B83-5AB565912C52}" srcOrd="0" destOrd="0" presId="urn:microsoft.com/office/officeart/2005/8/layout/list1"/>
    <dgm:cxn modelId="{5D0043BA-DADF-415C-B811-1522B0330D9C}" type="presOf" srcId="{39B9BF23-7113-4EE7-AF49-0C61DC069D8A}" destId="{878BEB14-035C-4E01-8B83-5AB565912C52}" srcOrd="0" destOrd="1" presId="urn:microsoft.com/office/officeart/2005/8/layout/list1"/>
    <dgm:cxn modelId="{864B3277-80A4-46C9-8FDC-B6D5CEB473D2}" type="presOf" srcId="{40436E73-64E8-4A75-BE34-791329D6E395}" destId="{878BEB14-035C-4E01-8B83-5AB565912C52}" srcOrd="0" destOrd="2" presId="urn:microsoft.com/office/officeart/2005/8/layout/list1"/>
    <dgm:cxn modelId="{F190ED6C-AA3F-440C-8294-FFCB8081835F}" type="presOf" srcId="{C5825208-D4FE-4E10-9A97-7D31EDD8858F}" destId="{878BEB14-035C-4E01-8B83-5AB565912C52}" srcOrd="0" destOrd="3" presId="urn:microsoft.com/office/officeart/2005/8/layout/list1"/>
    <dgm:cxn modelId="{3FA33C56-F534-49AC-BD1D-1459689C8122}" type="presOf" srcId="{AA29074A-3A71-4904-A46B-CAAF465B2C32}" destId="{878BEB14-035C-4E01-8B83-5AB565912C52}" srcOrd="0" destOrd="4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1CEBE6C0-1140-4D00-B9D1-AE58DC0A31B3}">
      <dsp:nvSpPr>
        <dsp:cNvPr id="6" name=""/>
        <dsp:cNvSpPr/>
      </dsp:nvSpPr>
      <dsp:spPr>
        <a:xfrm>
          <a:off x="0" y="0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Недостаточный контроль и слабая воспитательная работа со стороны родителей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0"/>
        <a:ext cx="7887810" cy="732355"/>
      </dsp:txXfrm>
    </dsp:sp>
    <dsp:sp modelId="{83368691-2834-41B0-BCD9-72D94E52C6ED}">
      <dsp:nvSpPr>
        <dsp:cNvPr id="7" name=""/>
        <dsp:cNvSpPr/>
      </dsp:nvSpPr>
      <dsp:spPr>
        <a:xfrm>
          <a:off x="73235" y="73235"/>
          <a:ext cx="1990261" cy="585884"/>
        </a:xfrm>
        <a:prstGeom prst="roundRect">
          <a:avLst>
            <a:gd name="adj" fmla="val 10000"/>
          </a:avLst>
        </a:prstGeom>
        <a:blipFill>
          <a:blip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000" b="-63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831D8FE-92C7-4311-9D0A-4B9D14813415}">
      <dsp:nvSpPr>
        <dsp:cNvPr id="8" name=""/>
        <dsp:cNvSpPr/>
      </dsp:nvSpPr>
      <dsp:spPr>
        <a:xfrm>
          <a:off x="0" y="805590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Снижение нравственных порогов в молодежной среде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805590"/>
        <a:ext cx="7887810" cy="732355"/>
      </dsp:txXfrm>
    </dsp:sp>
    <dsp:sp modelId="{811BE5E4-8AD8-4C3F-AE27-223FF6AA92E6}">
      <dsp:nvSpPr>
        <dsp:cNvPr id="9" name=""/>
        <dsp:cNvSpPr/>
      </dsp:nvSpPr>
      <dsp:spPr>
        <a:xfrm>
          <a:off x="73235" y="878826"/>
          <a:ext cx="1990261" cy="585884"/>
        </a:xfrm>
        <a:prstGeom prst="roundRect">
          <a:avLst>
            <a:gd name="adj" fmla="val 10000"/>
          </a:avLst>
        </a:prstGeom>
        <a:blipFill>
          <a:blip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3000" b="-63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A407E1C-3797-4F27-B9BB-DABCC5145B15}">
      <dsp:nvSpPr>
        <dsp:cNvPr id="10" name=""/>
        <dsp:cNvSpPr/>
      </dsp:nvSpPr>
      <dsp:spPr>
        <a:xfrm>
          <a:off x="0" y="1611181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Бесцельное времяпровождение в свободное время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1611181"/>
        <a:ext cx="7887810" cy="732355"/>
      </dsp:txXfrm>
    </dsp:sp>
    <dsp:sp modelId="{EF63AC0C-A028-4637-96B7-1A3CFE896447}">
      <dsp:nvSpPr>
        <dsp:cNvPr id="11" name=""/>
        <dsp:cNvSpPr/>
      </dsp:nvSpPr>
      <dsp:spPr>
        <a:xfrm>
          <a:off x="73235" y="1684416"/>
          <a:ext cx="1990261" cy="585884"/>
        </a:xfrm>
        <a:prstGeom prst="roundRect">
          <a:avLst>
            <a:gd name="adj" fmla="val 10000"/>
          </a:avLst>
        </a:prstGeom>
        <a:blipFill>
          <a:blip r:embed="rId3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72000" b="-72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42F2D4D-D472-4C6B-84AC-8FBA3D1C932E}">
      <dsp:nvSpPr>
        <dsp:cNvPr id="12" name=""/>
        <dsp:cNvSpPr/>
      </dsp:nvSpPr>
      <dsp:spPr>
        <a:xfrm>
          <a:off x="0" y="2416772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Наличие большого количества деструктивного контента в социальных сетях Интернета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2416772"/>
        <a:ext cx="7887810" cy="732355"/>
      </dsp:txXfrm>
    </dsp:sp>
    <dsp:sp modelId="{C6CF6681-979B-44DC-ACEA-A9E06EA78B75}">
      <dsp:nvSpPr>
        <dsp:cNvPr id="13" name=""/>
        <dsp:cNvSpPr/>
      </dsp:nvSpPr>
      <dsp:spPr>
        <a:xfrm>
          <a:off x="73235" y="2490007"/>
          <a:ext cx="1990261" cy="585884"/>
        </a:xfrm>
        <a:prstGeom prst="roundRect">
          <a:avLst>
            <a:gd name="adj" fmla="val 10000"/>
          </a:avLst>
        </a:prstGeom>
        <a:blipFill>
          <a:blip r:embed="rId4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46000" b="-46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BACF3B0-8E1F-42CF-9AD0-FD63D1D5CBF1}">
      <dsp:nvSpPr>
        <dsp:cNvPr id="14" name=""/>
        <dsp:cNvSpPr/>
      </dsp:nvSpPr>
      <dsp:spPr>
        <a:xfrm>
          <a:off x="0" y="3222362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Излишнее освещение в СМИ резонансных происшествий с участием подростков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3222362"/>
        <a:ext cx="7887810" cy="732355"/>
      </dsp:txXfrm>
    </dsp:sp>
    <dsp:sp modelId="{A7FA6F32-D41C-48AB-BD57-6FD95D3CB9D9}">
      <dsp:nvSpPr>
        <dsp:cNvPr id="15" name=""/>
        <dsp:cNvSpPr/>
      </dsp:nvSpPr>
      <dsp:spPr>
        <a:xfrm>
          <a:off x="73235" y="3295598"/>
          <a:ext cx="1990261" cy="585884"/>
        </a:xfrm>
        <a:prstGeom prst="roundRect">
          <a:avLst>
            <a:gd name="adj" fmla="val 10000"/>
          </a:avLst>
        </a:prstGeom>
        <a:blipFill>
          <a:blip r:embed="rId5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8000" b="-68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42F3927-36CA-4ABF-BC44-80231515CAB7}">
      <dsp:nvSpPr>
        <dsp:cNvPr id="16" name=""/>
        <dsp:cNvSpPr/>
      </dsp:nvSpPr>
      <dsp:spPr>
        <a:xfrm>
          <a:off x="0" y="4027953"/>
          <a:ext cx="9951308" cy="732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" panose="020b0604020202020204" pitchFamily="34" charset="0"/>
              <a:cs typeface="Arial" panose="020b0604020202020204" pitchFamily="34" charset="0"/>
            </a:rPr>
            <a:t>Целенаправленное воздействие деструктивных движений и экстремистских организаций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3497" y="4027953"/>
        <a:ext cx="7887810" cy="732355"/>
      </dsp:txXfrm>
    </dsp:sp>
    <dsp:sp modelId="{C90E11E6-563E-4D8D-BDFB-5F420FAB2D67}">
      <dsp:nvSpPr>
        <dsp:cNvPr id="17" name=""/>
        <dsp:cNvSpPr/>
      </dsp:nvSpPr>
      <dsp:spPr>
        <a:xfrm>
          <a:off x="73235" y="4101188"/>
          <a:ext cx="1990261" cy="585884"/>
        </a:xfrm>
        <a:prstGeom prst="roundRect">
          <a:avLst>
            <a:gd name="adj" fmla="val 10000"/>
          </a:avLst>
        </a:prstGeom>
        <a:blipFill>
          <a:blip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82000" b="-82000"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E4430579-D0B4-4B4D-A345-26BADBCF7A91}">
      <dsp:nvSpPr>
        <dsp:cNvPr id="6" name=""/>
        <dsp:cNvSpPr/>
      </dsp:nvSpPr>
      <dsp:spPr>
        <a:xfrm>
          <a:off x="3689" y="1003286"/>
          <a:ext cx="1795700" cy="1237237"/>
        </a:xfrm>
        <a:prstGeom prst="round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A572F6D8-0A75-49A1-84B2-A9FBD0C7EB9E}">
      <dsp:nvSpPr>
        <dsp:cNvPr id="7" name=""/>
        <dsp:cNvSpPr/>
      </dsp:nvSpPr>
      <dsp:spPr>
        <a:xfrm>
          <a:off x="25614" y="2291741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Отдаляется от семьи и старых друзей 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14" y="2291741"/>
        <a:ext cx="1795700" cy="666204"/>
      </dsp:txXfrm>
    </dsp:sp>
    <dsp:sp modelId="{D0DEEB35-4160-48BC-8A16-5FAFABAE14BC}">
      <dsp:nvSpPr>
        <dsp:cNvPr id="8" name=""/>
        <dsp:cNvSpPr/>
      </dsp:nvSpPr>
      <dsp:spPr>
        <a:xfrm>
          <a:off x="1979035" y="1003286"/>
          <a:ext cx="1795700" cy="1237237"/>
        </a:xfrm>
        <a:prstGeom prst="roundRect">
          <a:avLst/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4000" r="-14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2F71A4B8-4B46-4CC7-A397-761DC8CDF37D}">
      <dsp:nvSpPr>
        <dsp:cNvPr id="9" name=""/>
        <dsp:cNvSpPr/>
      </dsp:nvSpPr>
      <dsp:spPr>
        <a:xfrm>
          <a:off x="1996112" y="2308829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Социальная отчужденность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6112" y="2308829"/>
        <a:ext cx="1795700" cy="666204"/>
      </dsp:txXfrm>
    </dsp:sp>
    <dsp:sp modelId="{4E58DD69-DB75-4FE6-AC6F-84C720500D7B}">
      <dsp:nvSpPr>
        <dsp:cNvPr id="10" name=""/>
        <dsp:cNvSpPr/>
      </dsp:nvSpPr>
      <dsp:spPr>
        <a:xfrm>
          <a:off x="3954381" y="1003286"/>
          <a:ext cx="1795700" cy="1237237"/>
        </a:xfrm>
        <a:prstGeom prst="round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86E8C83D-98AC-45D1-A54E-8737D288E25E}">
      <dsp:nvSpPr>
        <dsp:cNvPr id="11" name=""/>
        <dsp:cNvSpPr/>
      </dsp:nvSpPr>
      <dsp:spPr>
        <a:xfrm>
          <a:off x="3946139" y="2273474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Низкая самооценка и обостренная потребность в принадлежности к группе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6139" y="2273474"/>
        <a:ext cx="1795700" cy="666204"/>
      </dsp:txXfrm>
    </dsp:sp>
    <dsp:sp modelId="{F21FD0D7-A8A6-4A0F-919B-A51ADAFC0DD7}">
      <dsp:nvSpPr>
        <dsp:cNvPr id="12" name=""/>
        <dsp:cNvSpPr/>
      </dsp:nvSpPr>
      <dsp:spPr>
        <a:xfrm>
          <a:off x="5929728" y="1003286"/>
          <a:ext cx="1795700" cy="1237237"/>
        </a:xfrm>
        <a:prstGeom prst="roundRect">
          <a:avLst/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8DC78EBE-320C-463D-B667-D0804F5B3F5B}">
      <dsp:nvSpPr>
        <dsp:cNvPr id="13" name=""/>
        <dsp:cNvSpPr/>
      </dsp:nvSpPr>
      <dsp:spPr>
        <a:xfrm>
          <a:off x="5946805" y="2308829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Стал более агрессивным, жестко делит мир на хороших и плохих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6805" y="2308829"/>
        <a:ext cx="1795700" cy="666204"/>
      </dsp:txXfrm>
    </dsp:sp>
    <dsp:sp modelId="{43E5B2A2-2270-420E-8ACD-7C35D6FC457A}">
      <dsp:nvSpPr>
        <dsp:cNvPr id="14" name=""/>
        <dsp:cNvSpPr/>
      </dsp:nvSpPr>
      <dsp:spPr>
        <a:xfrm>
          <a:off x="7905074" y="1003286"/>
          <a:ext cx="1795700" cy="1237237"/>
        </a:xfrm>
        <a:prstGeom prst="round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96E40E4A-A625-46B8-A2C0-EC03BC3DA7BF}">
      <dsp:nvSpPr>
        <dsp:cNvPr id="15" name=""/>
        <dsp:cNvSpPr/>
      </dsp:nvSpPr>
      <dsp:spPr>
        <a:xfrm>
          <a:off x="7905074" y="2300289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 Во время спорных дискуссий стал резко категоричным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5074" y="2300289"/>
        <a:ext cx="1795700" cy="666204"/>
      </dsp:txXfrm>
    </dsp:sp>
    <dsp:sp modelId="{DB7B413A-CCE1-46AB-8D77-23243516F691}">
      <dsp:nvSpPr>
        <dsp:cNvPr id="16" name=""/>
        <dsp:cNvSpPr/>
      </dsp:nvSpPr>
      <dsp:spPr>
        <a:xfrm>
          <a:off x="9880420" y="1003286"/>
          <a:ext cx="1795700" cy="1237237"/>
        </a:xfrm>
        <a:prstGeom prst="roundRect">
          <a:avLst/>
        </a:prstGeom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4A6DE3A1-F025-4EAC-B225-D69ABDC9DEC3}">
      <dsp:nvSpPr>
        <dsp:cNvPr id="17" name=""/>
        <dsp:cNvSpPr/>
      </dsp:nvSpPr>
      <dsp:spPr>
        <a:xfrm>
          <a:off x="9880420" y="2289949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В лексиконе появляется специфическая, ненормативная либо жаргонная лексика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80420" y="2289949"/>
        <a:ext cx="1795700" cy="666204"/>
      </dsp:txXfrm>
    </dsp:sp>
    <dsp:sp modelId="{F37E8687-0390-4926-9E83-F6FE8011EDDD}">
      <dsp:nvSpPr>
        <dsp:cNvPr id="18" name=""/>
        <dsp:cNvSpPr/>
      </dsp:nvSpPr>
      <dsp:spPr>
        <a:xfrm>
          <a:off x="3689" y="3086299"/>
          <a:ext cx="1795700" cy="1237237"/>
        </a:xfrm>
        <a:prstGeom prst="round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73000" b="-73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6EA589D0-EE7C-46FA-858D-DDA42242B491}">
      <dsp:nvSpPr>
        <dsp:cNvPr id="19" name=""/>
        <dsp:cNvSpPr/>
      </dsp:nvSpPr>
      <dsp:spPr>
        <a:xfrm>
          <a:off x="3689" y="4323536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Резкая смена стиля одежды 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" y="4323536"/>
        <a:ext cx="1795700" cy="666204"/>
      </dsp:txXfrm>
    </dsp:sp>
    <dsp:sp modelId="{61ADE33E-FBF2-4291-B1ED-FB8FAD77FC54}">
      <dsp:nvSpPr>
        <dsp:cNvPr id="20" name=""/>
        <dsp:cNvSpPr/>
      </dsp:nvSpPr>
      <dsp:spPr>
        <a:xfrm>
          <a:off x="1979035" y="3086299"/>
          <a:ext cx="1795700" cy="1237237"/>
        </a:xfrm>
        <a:prstGeom prst="roundRect">
          <a:avLst/>
        </a:prstGeom>
        <a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4000" b="-4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5385749F-FF7C-4C1B-B29C-041298FC8785}">
      <dsp:nvSpPr>
        <dsp:cNvPr id="21" name=""/>
        <dsp:cNvSpPr/>
      </dsp:nvSpPr>
      <dsp:spPr>
        <a:xfrm>
          <a:off x="1962569" y="4438863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Появление татуировок с изображением символики и аббревиатур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2569" y="4438863"/>
        <a:ext cx="1795700" cy="666204"/>
      </dsp:txXfrm>
    </dsp:sp>
    <dsp:sp modelId="{B676A5BF-8F69-476E-BADD-6DC51198EC86}">
      <dsp:nvSpPr>
        <dsp:cNvPr id="22" name=""/>
        <dsp:cNvSpPr/>
      </dsp:nvSpPr>
      <dsp:spPr>
        <a:xfrm>
          <a:off x="3954381" y="3086299"/>
          <a:ext cx="1795700" cy="1237237"/>
        </a:xfrm>
        <a:prstGeom prst="round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18A623BC-94DE-47BC-83D8-C397EB5984C0}">
      <dsp:nvSpPr>
        <dsp:cNvPr id="23" name=""/>
        <dsp:cNvSpPr/>
      </dsp:nvSpPr>
      <dsp:spPr>
        <a:xfrm>
          <a:off x="3945852" y="4385400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Повышенное увлечение вредными привычками или же яркое их осуждение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5852" y="4385400"/>
        <a:ext cx="1795700" cy="666204"/>
      </dsp:txXfrm>
    </dsp:sp>
    <dsp:sp modelId="{15C3C4A0-A43B-4839-B4FE-2FD76775B012}">
      <dsp:nvSpPr>
        <dsp:cNvPr id="24" name=""/>
        <dsp:cNvSpPr/>
      </dsp:nvSpPr>
      <dsp:spPr>
        <a:xfrm>
          <a:off x="5929728" y="3086299"/>
          <a:ext cx="1795700" cy="1237237"/>
        </a:xfrm>
        <a:prstGeom prst="roundRect">
          <a:avLst/>
        </a:prstGeom>
        <a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9000" r="-9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C70E4D13-6951-4779-9FFF-9009548CBE03}">
      <dsp:nvSpPr>
        <dsp:cNvPr id="25" name=""/>
        <dsp:cNvSpPr/>
      </dsp:nvSpPr>
      <dsp:spPr>
        <a:xfrm>
          <a:off x="5921485" y="4373422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Стремится к уединению, внезапно ограничивает паролем компьютер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1485" y="4373422"/>
        <a:ext cx="1795700" cy="666204"/>
      </dsp:txXfrm>
    </dsp:sp>
    <dsp:sp modelId="{D10CC2E7-6885-4329-8744-29F7D3D53F97}">
      <dsp:nvSpPr>
        <dsp:cNvPr id="26" name=""/>
        <dsp:cNvSpPr/>
      </dsp:nvSpPr>
      <dsp:spPr>
        <a:xfrm>
          <a:off x="7905074" y="3086299"/>
          <a:ext cx="1795700" cy="1237237"/>
        </a:xfrm>
        <a:prstGeom prst="roundRect">
          <a:avLst/>
        </a:prstGeom>
        <a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8D66226A-E2BD-4FA8-AB92-22AC1C0E5567}">
      <dsp:nvSpPr>
        <dsp:cNvPr id="27" name=""/>
        <dsp:cNvSpPr/>
      </dsp:nvSpPr>
      <dsp:spPr>
        <a:xfrm>
          <a:off x="7905074" y="4485757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Интернет-псевдонимы, подписки в социальных сетях, пароли и т.п. носят националистический характер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5074" y="4485757"/>
        <a:ext cx="1795700" cy="666204"/>
      </dsp:txXfrm>
    </dsp:sp>
    <dsp:sp modelId="{2EA74F2E-FCAC-4E0C-989F-CBED842492D3}">
      <dsp:nvSpPr>
        <dsp:cNvPr id="28" name=""/>
        <dsp:cNvSpPr/>
      </dsp:nvSpPr>
      <dsp:spPr>
        <a:xfrm>
          <a:off x="9880420" y="3086299"/>
          <a:ext cx="1795700" cy="1237237"/>
        </a:xfrm>
        <a:prstGeom prst="roundRect">
          <a:avLst/>
        </a:prstGeom>
        <a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1000" r="-11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/>
        <a:lstStyle/>
        <a:p/>
      </dsp:txBody>
    </dsp:sp>
    <dsp:sp modelId="{A9508259-30FA-42E0-9F1F-04CA9F16BE51}">
      <dsp:nvSpPr>
        <dsp:cNvPr id="29" name=""/>
        <dsp:cNvSpPr/>
      </dsp:nvSpPr>
      <dsp:spPr>
        <a:xfrm>
          <a:off x="9871891" y="4579672"/>
          <a:ext cx="1795700" cy="6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 На компьютере оказывается много разных сохраненных ссылок или файлов экстремистского содержания</a:t>
          </a:r>
          <a:endParaRPr lang="ru-RU" sz="1200" b="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71891" y="4579672"/>
        <a:ext cx="1795700" cy="666204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C5018821-6CEB-46EE-80C9-2875C9044D90}">
      <dsp:nvSpPr>
        <dsp:cNvPr id="7" name=""/>
        <dsp:cNvSpPr/>
      </dsp:nvSpPr>
      <dsp:spPr>
        <a:xfrm>
          <a:off x="154253" y="983920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Националистические движения (</a:t>
          </a:r>
          <a:r>
            <a:rPr lang="ru-RU" sz="1600" b="1" i="1" kern="1200" smtClean="0">
              <a:latin typeface="Arial" panose="020b0604020202020204" pitchFamily="34" charset="0"/>
              <a:cs typeface="Arial" panose="020b0604020202020204" pitchFamily="34" charset="0"/>
            </a:rPr>
            <a:t>скинхеды, белое братство, белый патруль и другие</a:t>
          </a: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93" y="1040360"/>
        <a:ext cx="3586875" cy="1043293"/>
      </dsp:txXfrm>
    </dsp:sp>
    <dsp:sp modelId="{04669B8A-AD0D-40C1-AC34-28D70D7D83DC}">
      <dsp:nvSpPr>
        <dsp:cNvPr id="8" name=""/>
        <dsp:cNvSpPr/>
      </dsp:nvSpPr>
      <dsp:spPr>
        <a:xfrm>
          <a:off x="96" y="816917"/>
          <a:ext cx="809321" cy="1213982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0" r="-50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BA8533B6-0F19-439B-A6F8-B13A1940E588}">
      <dsp:nvSpPr>
        <dsp:cNvPr id="9" name=""/>
        <dsp:cNvSpPr/>
      </dsp:nvSpPr>
      <dsp:spPr>
        <a:xfrm>
          <a:off x="4197557" y="983920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Неформальные околофутбольные и околоспортивные движения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97" y="1040360"/>
        <a:ext cx="3586875" cy="1043293"/>
      </dsp:txXfrm>
    </dsp:sp>
    <dsp:sp modelId="{183D8F74-95FA-4391-B562-59F1BAB9A1DD}">
      <dsp:nvSpPr>
        <dsp:cNvPr id="10" name=""/>
        <dsp:cNvSpPr/>
      </dsp:nvSpPr>
      <dsp:spPr>
        <a:xfrm>
          <a:off x="4043400" y="816917"/>
          <a:ext cx="809321" cy="1213982"/>
        </a:xfrm>
        <a:prstGeom prst="rect">
          <a:avLst/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3000" r="-6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16EF36A4-494D-42D4-B361-7DB18C357EB3}">
      <dsp:nvSpPr>
        <dsp:cNvPr id="11" name=""/>
        <dsp:cNvSpPr/>
      </dsp:nvSpPr>
      <dsp:spPr>
        <a:xfrm>
          <a:off x="8240861" y="983920"/>
          <a:ext cx="3699755" cy="1156173"/>
        </a:xfrm>
        <a:prstGeom prst="roundRect">
          <a:avLst/>
        </a:prstGeom>
        <a:solidFill>
          <a:schemeClr val="tx1">
            <a:alpha val="5500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Движения «Колумбайн» и «Скулшутинг» - насилие в образовательных учреждениях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7301" y="1040360"/>
        <a:ext cx="3586875" cy="1043293"/>
      </dsp:txXfrm>
    </dsp:sp>
    <dsp:sp modelId="{C86CECDE-DAF6-437E-B48B-DB93DF8C3093}">
      <dsp:nvSpPr>
        <dsp:cNvPr id="12" name=""/>
        <dsp:cNvSpPr/>
      </dsp:nvSpPr>
      <dsp:spPr>
        <a:xfrm>
          <a:off x="8086705" y="816917"/>
          <a:ext cx="809321" cy="1213982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000" r="-2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A09F64A7-EB64-4DC6-8681-F2B1F93E5BE9}">
      <dsp:nvSpPr>
        <dsp:cNvPr id="13" name=""/>
        <dsp:cNvSpPr/>
      </dsp:nvSpPr>
      <dsp:spPr>
        <a:xfrm>
          <a:off x="154253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Движения «АУЕ»*, пропагандирующие криминальные и тюремные традиции и субкультуру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693" y="2495854"/>
        <a:ext cx="3586875" cy="1043293"/>
      </dsp:txXfrm>
    </dsp:sp>
    <dsp:sp modelId="{9915A747-F829-46B9-A217-99BB932D8810}">
      <dsp:nvSpPr>
        <dsp:cNvPr id="14" name=""/>
        <dsp:cNvSpPr/>
      </dsp:nvSpPr>
      <dsp:spPr>
        <a:xfrm>
          <a:off x="96" y="2272411"/>
          <a:ext cx="809321" cy="1213982"/>
        </a:xfrm>
        <a:prstGeom prst="rect">
          <a:avLst/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3000" r="-6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3846BA6C-634D-40BB-AC72-25CFE6473091}">
      <dsp:nvSpPr>
        <dsp:cNvPr id="15" name=""/>
        <dsp:cNvSpPr/>
      </dsp:nvSpPr>
      <dsp:spPr>
        <a:xfrm>
          <a:off x="4197557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Группы, осуществляющие пропаганду суицидального поведения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97" y="2495854"/>
        <a:ext cx="3586875" cy="1043293"/>
      </dsp:txXfrm>
    </dsp:sp>
    <dsp:sp modelId="{B5AC2C61-008B-4491-A213-CBF1FC914BCD}">
      <dsp:nvSpPr>
        <dsp:cNvPr id="16" name=""/>
        <dsp:cNvSpPr/>
      </dsp:nvSpPr>
      <dsp:spPr>
        <a:xfrm>
          <a:off x="4043400" y="2272411"/>
          <a:ext cx="809321" cy="1213982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83000" r="-8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B4526E1D-0497-4E31-842F-39AFC9A9E8B1}">
      <dsp:nvSpPr>
        <dsp:cNvPr id="17" name=""/>
        <dsp:cNvSpPr/>
      </dsp:nvSpPr>
      <dsp:spPr>
        <a:xfrm>
          <a:off x="8240861" y="2439414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Поклонники различных культов (</a:t>
          </a:r>
          <a:r>
            <a:rPr lang="ru-RU" sz="1600" b="1" i="1" kern="1200" smtClean="0">
              <a:latin typeface="Arial" panose="020b0604020202020204" pitchFamily="34" charset="0"/>
              <a:cs typeface="Arial" panose="020b0604020202020204" pitchFamily="34" charset="0"/>
            </a:rPr>
            <a:t>сатанисты, кришнаиты, готы, эмо, анимэ</a:t>
          </a: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7301" y="2495854"/>
        <a:ext cx="3586875" cy="1043293"/>
      </dsp:txXfrm>
    </dsp:sp>
    <dsp:sp modelId="{24F47E46-85A1-4F52-98EF-084CF0144A70}">
      <dsp:nvSpPr>
        <dsp:cNvPr id="18" name=""/>
        <dsp:cNvSpPr/>
      </dsp:nvSpPr>
      <dsp:spPr>
        <a:xfrm>
          <a:off x="8086705" y="2272411"/>
          <a:ext cx="809321" cy="1213982"/>
        </a:xfrm>
        <a:prstGeom prst="rect">
          <a:avLst/>
        </a:prstGeom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65AEE036-D726-4133-8CFA-9DB54B11971A}">
      <dsp:nvSpPr>
        <dsp:cNvPr id="19" name=""/>
        <dsp:cNvSpPr/>
      </dsp:nvSpPr>
      <dsp:spPr>
        <a:xfrm>
          <a:off x="4180982" y="3854939"/>
          <a:ext cx="3699755" cy="1156173"/>
        </a:xfrm>
        <a:prstGeom prst="round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311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Радикальные группировки политического толка  (</a:t>
          </a:r>
          <a:r>
            <a:rPr lang="ru-RU" sz="1600" b="1" i="1" kern="1200" smtClean="0">
              <a:latin typeface="Arial" panose="020b0604020202020204" pitchFamily="34" charset="0"/>
              <a:cs typeface="Arial" panose="020b0604020202020204" pitchFamily="34" charset="0"/>
            </a:rPr>
            <a:t>анархисты, артподготовка и др.)</a:t>
          </a:r>
          <a:endParaRPr lang="ru-RU" sz="1600" b="1" i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422" y="3911379"/>
        <a:ext cx="3586875" cy="1043293"/>
      </dsp:txXfrm>
    </dsp:sp>
    <dsp:sp modelId="{F0BE98DB-091B-499D-84BE-20C90A9D524E}">
      <dsp:nvSpPr>
        <dsp:cNvPr id="20" name=""/>
        <dsp:cNvSpPr/>
      </dsp:nvSpPr>
      <dsp:spPr>
        <a:xfrm>
          <a:off x="4100765" y="3656025"/>
          <a:ext cx="809321" cy="1213982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83000" r="-83000"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127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BB74EA9D-97A6-4CAB-B975-7FA91CD11ABB}">
      <dsp:nvSpPr>
        <dsp:cNvPr id="7" name=""/>
        <dsp:cNvSpPr/>
      </dsp:nvSpPr>
      <dsp:spPr>
        <a:xfrm>
          <a:off x="-5771403" y="-883882"/>
          <a:ext cx="6875224" cy="6875224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ACE799A-C9AC-4A8A-BFC4-3635681F65FA}">
      <dsp:nvSpPr>
        <dsp:cNvPr id="8" name=""/>
        <dsp:cNvSpPr/>
      </dsp:nvSpPr>
      <dsp:spPr>
        <a:xfrm>
          <a:off x="358288" y="232185"/>
          <a:ext cx="7935489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Радикальность взглядов и убеждений</a:t>
          </a:r>
          <a:endParaRPr lang="ru-RU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288" y="232185"/>
        <a:ext cx="7935489" cy="464165"/>
      </dsp:txXfrm>
    </dsp:sp>
    <dsp:sp modelId="{ACF42365-F3D6-4945-AAB5-0B4F8B8364AB}">
      <dsp:nvSpPr>
        <dsp:cNvPr id="9" name=""/>
        <dsp:cNvSpPr/>
      </dsp:nvSpPr>
      <dsp:spPr>
        <a:xfrm>
          <a:off x="68184" y="174164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0BC2030-C47A-4DDE-8440-7BE07B57C0B6}">
      <dsp:nvSpPr>
        <dsp:cNvPr id="10" name=""/>
        <dsp:cNvSpPr/>
      </dsp:nvSpPr>
      <dsp:spPr>
        <a:xfrm>
          <a:off x="778632" y="928842"/>
          <a:ext cx="7515145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насилия и агрессивности</a:t>
          </a:r>
          <a:endParaRPr lang="ru-RU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632" y="928842"/>
        <a:ext cx="7515145" cy="464165"/>
      </dsp:txXfrm>
    </dsp:sp>
    <dsp:sp modelId="{81D2D025-A3CA-4494-B7C1-17832C3D16CB}">
      <dsp:nvSpPr>
        <dsp:cNvPr id="11" name=""/>
        <dsp:cNvSpPr/>
      </dsp:nvSpPr>
      <dsp:spPr>
        <a:xfrm>
          <a:off x="488528" y="870821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DAD0E43-3C9C-42F0-960A-CBF644569B54}">
      <dsp:nvSpPr>
        <dsp:cNvPr id="12" name=""/>
        <dsp:cNvSpPr/>
      </dsp:nvSpPr>
      <dsp:spPr>
        <a:xfrm>
          <a:off x="1008978" y="1624989"/>
          <a:ext cx="7284798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Призывы к действиям насильственного характера</a:t>
          </a:r>
          <a:endParaRPr lang="ru-RU" sz="16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8978" y="1624989"/>
        <a:ext cx="7284798" cy="464165"/>
      </dsp:txXfrm>
    </dsp:sp>
    <dsp:sp modelId="{555E878C-1E7A-4906-BD2C-08F09B7D7A84}">
      <dsp:nvSpPr>
        <dsp:cNvPr id="13" name=""/>
        <dsp:cNvSpPr/>
      </dsp:nvSpPr>
      <dsp:spPr>
        <a:xfrm>
          <a:off x="718874" y="1566968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C9A5806-A78B-48A1-8F8D-ED2E7E18211C}">
      <dsp:nvSpPr>
        <dsp:cNvPr id="14" name=""/>
        <dsp:cNvSpPr/>
      </dsp:nvSpPr>
      <dsp:spPr>
        <a:xfrm>
          <a:off x="1082525" y="2321646"/>
          <a:ext cx="7211251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Возбуждение ненависти и вражды к другой расе, национальности, религии и социальной группе</a:t>
          </a:r>
        </a:p>
      </dsp:txBody>
      <dsp:txXfrm>
        <a:off x="1082525" y="2321646"/>
        <a:ext cx="7211251" cy="464165"/>
      </dsp:txXfrm>
    </dsp:sp>
    <dsp:sp modelId="{C43370B2-6B13-44F5-BEF3-94F72E48130B}">
      <dsp:nvSpPr>
        <dsp:cNvPr id="15" name=""/>
        <dsp:cNvSpPr/>
      </dsp:nvSpPr>
      <dsp:spPr>
        <a:xfrm>
          <a:off x="792422" y="2263625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DE1DB5F-ED40-42CC-B970-A715C1D894B5}">
      <dsp:nvSpPr>
        <dsp:cNvPr id="16" name=""/>
        <dsp:cNvSpPr/>
      </dsp:nvSpPr>
      <dsp:spPr>
        <a:xfrm>
          <a:off x="1008978" y="3018303"/>
          <a:ext cx="7284798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Воспрепятствование или отказ от общепринятых норм и правил поведения</a:t>
          </a:r>
        </a:p>
      </dsp:txBody>
      <dsp:txXfrm>
        <a:off x="1008978" y="3018303"/>
        <a:ext cx="7284798" cy="464165"/>
      </dsp:txXfrm>
    </dsp:sp>
    <dsp:sp modelId="{C1B43E0A-603C-4BC6-B8C6-6F184F6A42B1}">
      <dsp:nvSpPr>
        <dsp:cNvPr id="17" name=""/>
        <dsp:cNvSpPr/>
      </dsp:nvSpPr>
      <dsp:spPr>
        <a:xfrm>
          <a:off x="718874" y="2960283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BF6330A-40D4-40C5-B1FA-2A5E748B060D}">
      <dsp:nvSpPr>
        <dsp:cNvPr id="18" name=""/>
        <dsp:cNvSpPr/>
      </dsp:nvSpPr>
      <dsp:spPr>
        <a:xfrm>
          <a:off x="778632" y="3714450"/>
          <a:ext cx="7515145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Приоритет интересов группы (движения), отрицание инакомыслия и нетерпимость к сторонникам иных взглядов</a:t>
          </a:r>
        </a:p>
      </dsp:txBody>
      <dsp:txXfrm>
        <a:off x="778632" y="3714450"/>
        <a:ext cx="7515145" cy="464165"/>
      </dsp:txXfrm>
    </dsp:sp>
    <dsp:sp modelId="{A106687E-4E19-4A9B-9616-ACB93BF4A9A1}">
      <dsp:nvSpPr>
        <dsp:cNvPr id="19" name=""/>
        <dsp:cNvSpPr/>
      </dsp:nvSpPr>
      <dsp:spPr>
        <a:xfrm>
          <a:off x="488528" y="3656429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3D3FB639-F921-4C20-AD27-4856F8BA58C1}">
      <dsp:nvSpPr>
        <dsp:cNvPr id="20" name=""/>
        <dsp:cNvSpPr/>
      </dsp:nvSpPr>
      <dsp:spPr>
        <a:xfrm>
          <a:off x="358288" y="4411108"/>
          <a:ext cx="7935489" cy="464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Жесткая внутренняя подчинённость, система наказаний за нарушения собственных правил </a:t>
          </a:r>
        </a:p>
      </dsp:txBody>
      <dsp:txXfrm>
        <a:off x="358288" y="4411108"/>
        <a:ext cx="7935489" cy="464165"/>
      </dsp:txXfrm>
    </dsp:sp>
    <dsp:sp modelId="{5686F1F9-469D-4F5E-A5DB-043D2A12F759}">
      <dsp:nvSpPr>
        <dsp:cNvPr id="21" name=""/>
        <dsp:cNvSpPr/>
      </dsp:nvSpPr>
      <dsp:spPr>
        <a:xfrm>
          <a:off x="68184" y="4353087"/>
          <a:ext cx="580207" cy="580207"/>
        </a:xfrm>
        <a:prstGeom prst="ellipse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4" name=""/>
      <dsp:cNvGrpSpPr/>
    </dsp:nvGrpSpPr>
    <dsp:grpSpPr/>
    <dsp:sp modelId="{3EE80144-7435-4A77-986D-C065B61EE769}">
      <dsp:nvSpPr>
        <dsp:cNvPr id="35" name=""/>
        <dsp:cNvSpPr/>
      </dsp:nvSpPr>
      <dsp:spPr>
        <a:xfrm>
          <a:off x="455557" y="0"/>
          <a:ext cx="4593956" cy="745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Индивидуально-профилактическая работа:</a:t>
          </a:r>
          <a:endParaRPr lang="ru-RU" sz="2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402" y="21845"/>
        <a:ext cx="4550266" cy="702150"/>
      </dsp:txXfrm>
    </dsp:sp>
    <dsp:sp modelId="{FCFB540C-F08A-47BF-942D-4E61A892F573}">
      <dsp:nvSpPr>
        <dsp:cNvPr id="36" name=""/>
        <dsp:cNvSpPr/>
      </dsp:nvSpPr>
      <dsp:spPr>
        <a:xfrm>
          <a:off x="356731" y="882083"/>
          <a:ext cx="745840" cy="745840"/>
        </a:xfrm>
        <a:prstGeom prst="roundRect">
          <a:avLst>
            <a:gd name="adj" fmla="val 16670"/>
          </a:avLst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7000" r="-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082047C-19FF-471B-A8B1-C843BA111214}">
      <dsp:nvSpPr>
        <dsp:cNvPr id="37" name=""/>
        <dsp:cNvSpPr/>
      </dsp:nvSpPr>
      <dsp:spPr>
        <a:xfrm>
          <a:off x="1217088" y="880152"/>
          <a:ext cx="3806221" cy="7458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систематических профилактических бесед</a:t>
          </a:r>
          <a:endParaRPr lang="ru-RU" sz="18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3503" y="916567"/>
        <a:ext cx="3733391" cy="673010"/>
      </dsp:txXfrm>
    </dsp:sp>
    <dsp:sp modelId="{88EED5DB-6481-428D-9F81-0B46163E9AF1}">
      <dsp:nvSpPr>
        <dsp:cNvPr id="38" name=""/>
        <dsp:cNvSpPr/>
      </dsp:nvSpPr>
      <dsp:spPr>
        <a:xfrm>
          <a:off x="353421" y="1725353"/>
          <a:ext cx="745840" cy="745840"/>
        </a:xfrm>
        <a:prstGeom prst="roundRect">
          <a:avLst>
            <a:gd name="adj" fmla="val 16670"/>
          </a:avLst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5000" r="-5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7F2B793-17A7-4E65-BB30-4F6F40CC06A6}">
      <dsp:nvSpPr>
        <dsp:cNvPr id="39" name=""/>
        <dsp:cNvSpPr/>
      </dsp:nvSpPr>
      <dsp:spPr>
        <a:xfrm>
          <a:off x="1207231" y="1715493"/>
          <a:ext cx="3816078" cy="7458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Оказание индивидуальной психологической помощи</a:t>
          </a:r>
          <a:endParaRPr lang="ru-RU" sz="18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43646" y="1751908"/>
        <a:ext cx="3743248" cy="673010"/>
      </dsp:txXfrm>
    </dsp:sp>
    <dsp:sp modelId="{DF6C85A0-F454-4B12-AB16-D428A004DA54}">
      <dsp:nvSpPr>
        <dsp:cNvPr id="40" name=""/>
        <dsp:cNvSpPr/>
      </dsp:nvSpPr>
      <dsp:spPr>
        <a:xfrm>
          <a:off x="362827" y="2587760"/>
          <a:ext cx="745840" cy="745840"/>
        </a:xfrm>
        <a:prstGeom prst="roundRect">
          <a:avLst>
            <a:gd name="adj" fmla="val 16670"/>
          </a:avLst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6000" r="-16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78FC65C-76E7-48EE-BA16-4F9EE4740BA0}">
      <dsp:nvSpPr>
        <dsp:cNvPr id="41" name=""/>
        <dsp:cNvSpPr/>
      </dsp:nvSpPr>
      <dsp:spPr>
        <a:xfrm>
          <a:off x="1235130" y="2587760"/>
          <a:ext cx="3779157" cy="7458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Содействие в занятости, развитии личных способностей</a:t>
          </a:r>
          <a:endParaRPr lang="ru-RU" sz="16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1545" y="2624175"/>
        <a:ext cx="3706327" cy="673010"/>
      </dsp:txXfrm>
    </dsp:sp>
    <dsp:sp modelId="{C9938679-325F-4783-A956-6FEEE8AD98DA}">
      <dsp:nvSpPr>
        <dsp:cNvPr id="42" name=""/>
        <dsp:cNvSpPr/>
      </dsp:nvSpPr>
      <dsp:spPr>
        <a:xfrm>
          <a:off x="348578" y="3413316"/>
          <a:ext cx="745840" cy="745840"/>
        </a:xfrm>
        <a:prstGeom prst="roundRect">
          <a:avLst>
            <a:gd name="adj" fmla="val 16670"/>
          </a:avLst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2FA0D86-531A-4F9E-85E8-5945E96C3279}">
      <dsp:nvSpPr>
        <dsp:cNvPr id="43" name=""/>
        <dsp:cNvSpPr/>
      </dsp:nvSpPr>
      <dsp:spPr>
        <a:xfrm>
          <a:off x="1215640" y="3386175"/>
          <a:ext cx="3807669" cy="7458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Поддержка и стимулирование положительных инициатив подростка</a:t>
          </a:r>
          <a:endParaRPr lang="ru-RU" sz="16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2055" y="3422590"/>
        <a:ext cx="3734839" cy="673010"/>
      </dsp:txXfrm>
    </dsp:sp>
    <dsp:sp modelId="{EF3CA2D2-D0AE-472C-9105-5539076E63AE}">
      <dsp:nvSpPr>
        <dsp:cNvPr id="44" name=""/>
        <dsp:cNvSpPr/>
      </dsp:nvSpPr>
      <dsp:spPr>
        <a:xfrm>
          <a:off x="359099" y="4221516"/>
          <a:ext cx="745840" cy="745840"/>
        </a:xfrm>
        <a:prstGeom prst="roundRect">
          <a:avLst>
            <a:gd name="adj" fmla="val 16670"/>
          </a:avLst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7000" r="-3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9C3AE58-4553-40DF-9A8E-2FE889ABC522}">
      <dsp:nvSpPr>
        <dsp:cNvPr id="45" name=""/>
        <dsp:cNvSpPr/>
      </dsp:nvSpPr>
      <dsp:spPr>
        <a:xfrm>
          <a:off x="1200493" y="4221516"/>
          <a:ext cx="3822816" cy="74584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Индивидуальные поручения в организации и проведении конкретных общественных и полезных мероприятий</a:t>
          </a:r>
          <a:endParaRPr lang="ru-RU" sz="1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6908" y="4257931"/>
        <a:ext cx="3749986" cy="673010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6" name=""/>
      <dsp:cNvGrpSpPr/>
    </dsp:nvGrpSpPr>
    <dsp:grpSpPr/>
    <dsp:sp modelId="{A0286377-0B1E-4A5B-BDBB-1172168BAF5A}">
      <dsp:nvSpPr>
        <dsp:cNvPr id="47" name=""/>
        <dsp:cNvSpPr/>
      </dsp:nvSpPr>
      <dsp:spPr>
        <a:xfrm>
          <a:off x="0" y="0"/>
          <a:ext cx="52126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4858E88-2087-4323-BDC9-982DEADB864B}">
      <dsp:nvSpPr>
        <dsp:cNvPr id="48" name=""/>
        <dsp:cNvSpPr/>
      </dsp:nvSpPr>
      <dsp:spPr>
        <a:xfrm>
          <a:off x="0" y="0"/>
          <a:ext cx="209182" cy="4308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09182" cy="4308405"/>
      </dsp:txXfrm>
    </dsp:sp>
    <dsp:sp modelId="{81760553-B0D9-4692-931B-A39FDD11BB71}">
      <dsp:nvSpPr>
        <dsp:cNvPr id="49" name=""/>
        <dsp:cNvSpPr/>
      </dsp:nvSpPr>
      <dsp:spPr>
        <a:xfrm>
          <a:off x="287372" y="3392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Мероприятия информационно-правового просвещения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33922"/>
        <a:ext cx="4091913" cy="678447"/>
      </dsp:txXfrm>
    </dsp:sp>
    <dsp:sp modelId="{95A2F8CB-B8F1-47AC-90CC-FF0A70C9E9B3}">
      <dsp:nvSpPr>
        <dsp:cNvPr id="50" name=""/>
        <dsp:cNvSpPr/>
      </dsp:nvSpPr>
      <dsp:spPr>
        <a:xfrm>
          <a:off x="209182" y="71236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7C6B887-F32F-4A7C-9B0C-74467F35CD9E}">
      <dsp:nvSpPr>
        <dsp:cNvPr id="51" name=""/>
        <dsp:cNvSpPr/>
      </dsp:nvSpPr>
      <dsp:spPr>
        <a:xfrm>
          <a:off x="287372" y="74629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Мероприятия патриотического воспитания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746292"/>
        <a:ext cx="4091913" cy="678447"/>
      </dsp:txXfrm>
    </dsp:sp>
    <dsp:sp modelId="{2BA48DB4-B7B7-4A30-85D4-E80D7AAB739E}">
      <dsp:nvSpPr>
        <dsp:cNvPr id="52" name=""/>
        <dsp:cNvSpPr/>
      </dsp:nvSpPr>
      <dsp:spPr>
        <a:xfrm>
          <a:off x="209182" y="142473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3259718-B462-4C31-98F4-97A275207AE1}">
      <dsp:nvSpPr>
        <dsp:cNvPr id="53" name=""/>
        <dsp:cNvSpPr/>
      </dsp:nvSpPr>
      <dsp:spPr>
        <a:xfrm>
          <a:off x="287372" y="145866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здорового образа жизни, саморазвития и совершенствование образовательного уровня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1458662"/>
        <a:ext cx="4091913" cy="678447"/>
      </dsp:txXfrm>
    </dsp:sp>
    <dsp:sp modelId="{64656ABA-DA92-470B-8CC0-7A385007BE70}">
      <dsp:nvSpPr>
        <dsp:cNvPr id="54" name=""/>
        <dsp:cNvSpPr/>
      </dsp:nvSpPr>
      <dsp:spPr>
        <a:xfrm>
          <a:off x="209182" y="213710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20E624D-C3EA-41AA-AC20-B74F30DFBEA9}">
      <dsp:nvSpPr>
        <dsp:cNvPr id="55" name=""/>
        <dsp:cNvSpPr/>
      </dsp:nvSpPr>
      <dsp:spPr>
        <a:xfrm>
          <a:off x="287372" y="217103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досуга и вовлечение подростков с учетом интересов и способностей в полезные увлечения, общественные мероприятия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2171032"/>
        <a:ext cx="4091913" cy="678447"/>
      </dsp:txXfrm>
    </dsp:sp>
    <dsp:sp modelId="{4EEA8921-9C43-4292-A79E-CCFF5F403647}">
      <dsp:nvSpPr>
        <dsp:cNvPr id="56" name=""/>
        <dsp:cNvSpPr/>
      </dsp:nvSpPr>
      <dsp:spPr>
        <a:xfrm>
          <a:off x="209182" y="284947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61AA171-B4D0-4D26-9541-64EEBE36408E}">
      <dsp:nvSpPr>
        <dsp:cNvPr id="57" name=""/>
        <dsp:cNvSpPr/>
      </dsp:nvSpPr>
      <dsp:spPr>
        <a:xfrm>
          <a:off x="287372" y="288340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Мониторинг информационного пространства, ограничение доступа к ресурсам, размещающим деструктивный контент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2883402"/>
        <a:ext cx="4091913" cy="678447"/>
      </dsp:txXfrm>
    </dsp:sp>
    <dsp:sp modelId="{48109C53-1B3E-4EAF-B86F-052C7E88A2B4}">
      <dsp:nvSpPr>
        <dsp:cNvPr id="58" name=""/>
        <dsp:cNvSpPr/>
      </dsp:nvSpPr>
      <dsp:spPr>
        <a:xfrm>
          <a:off x="209182" y="356184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183AD53-0B7B-4BDC-A9E8-46FAE0DAE469}">
      <dsp:nvSpPr>
        <dsp:cNvPr id="59" name=""/>
        <dsp:cNvSpPr/>
      </dsp:nvSpPr>
      <dsp:spPr>
        <a:xfrm>
          <a:off x="287372" y="3595772"/>
          <a:ext cx="4091913" cy="678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Создание положительного контента для размещения в информационном пространстве</a:t>
          </a:r>
          <a:endParaRPr lang="ru-RU" sz="14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372" y="3595772"/>
        <a:ext cx="4091913" cy="678447"/>
      </dsp:txXfrm>
    </dsp:sp>
    <dsp:sp modelId="{84D0A7EF-3D6C-45B1-A6A5-9AAC0B5F27FA}">
      <dsp:nvSpPr>
        <dsp:cNvPr id="60" name=""/>
        <dsp:cNvSpPr/>
      </dsp:nvSpPr>
      <dsp:spPr>
        <a:xfrm>
          <a:off x="209182" y="4274219"/>
          <a:ext cx="417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3647AB92-8750-4462-9CB8-9BC8B3362A29}">
      <dsp:nvSpPr>
        <dsp:cNvPr id="12" name=""/>
        <dsp:cNvSpPr/>
      </dsp:nvSpPr>
      <dsp:spPr>
        <a:xfrm>
          <a:off x="7760731" y="606"/>
          <a:ext cx="2024210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49AC42B-F994-4468-B417-AF88DB4DF245}">
      <dsp:nvSpPr>
        <dsp:cNvPr id="13" name=""/>
        <dsp:cNvSpPr/>
      </dsp:nvSpPr>
      <dsp:spPr>
        <a:xfrm>
          <a:off x="1609" y="606"/>
          <a:ext cx="7759122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в социальной сети собственную группу (сообщество) под предлогом своевременного информирования её участников о предстоящих и планируемых мероприятиях</a:t>
          </a:r>
          <a:endParaRPr lang="ru-RU" sz="1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06" y="37903"/>
        <a:ext cx="7684528" cy="689437"/>
      </dsp:txXfrm>
    </dsp:sp>
    <dsp:sp modelId="{3EDD38B0-8810-4ECF-891E-87EA7FC555B2}">
      <dsp:nvSpPr>
        <dsp:cNvPr id="14" name=""/>
        <dsp:cNvSpPr/>
      </dsp:nvSpPr>
      <dsp:spPr>
        <a:xfrm>
          <a:off x="7780226" y="841040"/>
          <a:ext cx="2004140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45F0E5E9-5727-472A-BD52-22D0680A9B08}">
      <dsp:nvSpPr>
        <dsp:cNvPr id="15" name=""/>
        <dsp:cNvSpPr/>
      </dsp:nvSpPr>
      <dsp:spPr>
        <a:xfrm>
          <a:off x="2184" y="841040"/>
          <a:ext cx="7778042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Добавить себе в «друзья», либо подписаться на максимальное количество учеников и студентов</a:t>
          </a:r>
          <a:endParaRPr lang="ru-RU" sz="1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81" y="878337"/>
        <a:ext cx="7703448" cy="689437"/>
      </dsp:txXfrm>
    </dsp:sp>
    <dsp:sp modelId="{DD77BA40-7B35-467D-AC77-288F5069A44F}">
      <dsp:nvSpPr>
        <dsp:cNvPr id="16" name=""/>
        <dsp:cNvSpPr/>
      </dsp:nvSpPr>
      <dsp:spPr>
        <a:xfrm>
          <a:off x="7772682" y="1681475"/>
          <a:ext cx="2009874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A28D163-B002-49D7-8D41-044B5F7ACCDB}">
      <dsp:nvSpPr>
        <dsp:cNvPr id="17" name=""/>
        <dsp:cNvSpPr/>
      </dsp:nvSpPr>
      <dsp:spPr>
        <a:xfrm>
          <a:off x="3994" y="1681475"/>
          <a:ext cx="7768688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Организовать систематическое изучение наиболее популярных сообществ и групп в социальной сети, используемых подростками и молодежью </a:t>
          </a:r>
          <a:endParaRPr lang="ru-RU" sz="1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91" y="1718772"/>
        <a:ext cx="7694094" cy="689437"/>
      </dsp:txXfrm>
    </dsp:sp>
    <dsp:sp modelId="{7235EF12-343A-4A1E-819A-8FEA3C92FA47}">
      <dsp:nvSpPr>
        <dsp:cNvPr id="18" name=""/>
        <dsp:cNvSpPr/>
      </dsp:nvSpPr>
      <dsp:spPr>
        <a:xfrm>
          <a:off x="7796204" y="2521909"/>
          <a:ext cx="1986937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7534315-2284-40A0-AABC-25034E656EBA}">
      <dsp:nvSpPr>
        <dsp:cNvPr id="19" name=""/>
        <dsp:cNvSpPr/>
      </dsp:nvSpPr>
      <dsp:spPr>
        <a:xfrm>
          <a:off x="3409" y="2521909"/>
          <a:ext cx="7792795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Периодически проводить сверку размещаемых материалов в сообществах и группах, используемых подростками и студентами, с Федеральным списком экстремистских материалов (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minjust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extremist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0706" y="2559206"/>
        <a:ext cx="7718201" cy="689437"/>
      </dsp:txXfrm>
    </dsp:sp>
    <dsp:sp modelId="{A9042A08-F488-467A-A237-0788BECC6934}">
      <dsp:nvSpPr>
        <dsp:cNvPr id="20" name=""/>
        <dsp:cNvSpPr/>
      </dsp:nvSpPr>
      <dsp:spPr>
        <a:xfrm>
          <a:off x="7803908" y="3362343"/>
          <a:ext cx="1978335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13116DA-8205-45F6-A78E-2E7D6D240BD6}">
      <dsp:nvSpPr>
        <dsp:cNvPr id="21" name=""/>
        <dsp:cNvSpPr/>
      </dsp:nvSpPr>
      <dsp:spPr>
        <a:xfrm>
          <a:off x="4306" y="3362343"/>
          <a:ext cx="7799602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обнаружении экстремистских материалов и информации, пропагандирующей агрессию, насилие, суицид, подать в электронном виде в </a:t>
          </a:r>
          <a:r>
            <a:rPr lang="ru-RU" sz="1350" b="1" u="none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Роскомнадзор</a:t>
          </a:r>
          <a:r>
            <a:rPr lang="ru-RU" sz="135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eais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rkn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</a:t>
          </a:r>
          <a:r>
            <a:rPr lang="ru-RU" sz="16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1600" b="1" u="sng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</a:t>
          </a:r>
          <a:r>
            <a:rPr lang="ru-RU" sz="135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обращение об ограничении доступа к ресурсу, размещавшему указанные материалы </a:t>
          </a:r>
          <a:r>
            <a:rPr lang="ru-RU" sz="135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или информацию</a:t>
          </a:r>
          <a:endParaRPr lang="ru-RU" sz="135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03" y="3399640"/>
        <a:ext cx="7725008" cy="689437"/>
      </dsp:txXfrm>
    </dsp:sp>
    <dsp:sp modelId="{D7565F90-CD8B-47E0-B511-B296D4ED687E}">
      <dsp:nvSpPr>
        <dsp:cNvPr id="22" name=""/>
        <dsp:cNvSpPr/>
      </dsp:nvSpPr>
      <dsp:spPr>
        <a:xfrm>
          <a:off x="7812732" y="4202778"/>
          <a:ext cx="1972601" cy="764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42BA791-87B0-4098-A659-3E3F934F3100}">
      <dsp:nvSpPr>
        <dsp:cNvPr id="23" name=""/>
        <dsp:cNvSpPr/>
      </dsp:nvSpPr>
      <dsp:spPr>
        <a:xfrm>
          <a:off x="1216" y="4202778"/>
          <a:ext cx="7811515" cy="764031"/>
        </a:xfrm>
        <a:prstGeom prst="roundRect">
          <a:avLst/>
        </a:prstGeom>
        <a:gradFill rotWithShape="1">
          <a:gsLst>
            <a:gs pos="0">
              <a:schemeClr val="accent4">
                <a:tint val="64000"/>
                <a:lumMod val="118000"/>
              </a:schemeClr>
            </a:gs>
            <a:gs pos="100000">
              <a:schemeClr val="accent4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Сохранять учетные данные подозрительных лиц (групп, сообществ), размещающих материалы, содержащих признаки противоправной деятельности, передать сотрудникам правоохранительных органов</a:t>
          </a:r>
          <a:endParaRPr lang="ru-RU" sz="1400" b="1" u="none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3" y="4240075"/>
        <a:ext cx="7736921" cy="689437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878BEB14-035C-4E01-8B83-5AB565912C52}">
      <dsp:nvSpPr>
        <dsp:cNvPr id="9" name=""/>
        <dsp:cNvSpPr/>
      </dsp:nvSpPr>
      <dsp:spPr>
        <a:xfrm>
          <a:off x="0" y="430953"/>
          <a:ext cx="10116622" cy="447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162" tIns="604012" rIns="78516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специалистами ПО информационно-разъяснительных мероприятий 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Практические занятия (мониторинг социальных сетей, направление заявления в </a:t>
          </a:r>
          <a:r>
            <a:rPr lang="ru-RU" sz="1800" b="0" kern="120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Роскомнадзор</a:t>
          </a: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на ограничение доступа (блокировки) ресурсов с запрещённой информацией)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специалистов ПО в качестве судей, жюри при проведении тематических конкурсов, интерактивных игр, моделировании конкретных ситуаций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Проведение специалистами ПО индивидуально-профилактических бесед с подростками и с родителями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экскурсий, показательных выступлений, спортивных соревнований с участием команд специалистов ПО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подростков в проводимых мероприятиях специалистами ПО в повседневной профессиональной деятельности (рейды, дежурства и т.п.)</a:t>
          </a:r>
          <a:endParaRPr lang="ru-RU" sz="18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0953"/>
        <a:ext cx="10116622" cy="4476150"/>
      </dsp:txXfrm>
    </dsp:sp>
    <dsp:sp modelId="{FE5C52B7-DDE5-4FBE-874E-79A2A67AA72F}">
      <dsp:nvSpPr>
        <dsp:cNvPr id="10" name=""/>
        <dsp:cNvSpPr/>
      </dsp:nvSpPr>
      <dsp:spPr>
        <a:xfrm>
          <a:off x="505831" y="2913"/>
          <a:ext cx="7520555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69" tIns="0" rIns="267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Правоохранительные органы (далее ПО) – инструмент профилактического воздействия</a:t>
          </a: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21" y="44703"/>
        <a:ext cx="7436975" cy="772500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8" name=""/>
      <dsp:cNvGrpSpPr/>
    </dsp:nvGrpSpPr>
    <dsp:grpSpPr/>
    <dsp:sp modelId="{878BEB14-035C-4E01-8B83-5AB565912C52}">
      <dsp:nvSpPr>
        <dsp:cNvPr id="9" name=""/>
        <dsp:cNvSpPr/>
      </dsp:nvSpPr>
      <dsp:spPr>
        <a:xfrm>
          <a:off x="0" y="206059"/>
          <a:ext cx="10116622" cy="46759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162" tIns="1208024" rIns="785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Участие представителей ОО при проведении мероприятий патриотического воспитания</a:t>
          </a:r>
          <a:endParaRPr lang="ru-RU" sz="20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Пропаганда здорового образа жизни, повышения авторитета положительных поступков</a:t>
          </a:r>
          <a:endParaRPr lang="ru-RU" sz="20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Организация досуга, занятости подростков, их участие в проводимых ОО мероприятиях</a:t>
          </a:r>
          <a:endParaRPr lang="ru-RU" sz="20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Вовлечение подростков в волонтерские движения, возглавляемые ОО</a:t>
          </a:r>
          <a:endParaRPr lang="ru-RU" sz="20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Совместное создание и внедрение в подростковую среду положительного контента на информационных ресурсах</a:t>
          </a:r>
          <a:endParaRPr lang="ru-RU" sz="2000" b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6059"/>
        <a:ext cx="10116622" cy="4675910"/>
      </dsp:txXfrm>
    </dsp:sp>
    <dsp:sp modelId="{FE5C52B7-DDE5-4FBE-874E-79A2A67AA72F}">
      <dsp:nvSpPr>
        <dsp:cNvPr id="10" name=""/>
        <dsp:cNvSpPr/>
      </dsp:nvSpPr>
      <dsp:spPr>
        <a:xfrm>
          <a:off x="489356" y="0"/>
          <a:ext cx="7425661" cy="10340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669" tIns="0" rIns="267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Общественные организации (далее ОО) – альтернатива деструктивным движениям </a:t>
          </a: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836" y="50480"/>
        <a:ext cx="7324701" cy="93313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layoutNode>
      <dgm:forEach name="Name4" axis="followSib" ptType="sibTrans" cnt="1">
        <dgm:layoutNode name="spacer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/>
          </dgm:ruleLst>
        </dgm:layoutNode>
      </dgm:layoutNode>
      <dgm:forEach name="Name5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/>
          </dgm:ruleLst>
        </dgm:layoutNode>
        <dgm:layoutNode name="rect2" styleLbl="fgImgPlace1">
          <dgm:alg type="sp"/>
          <dgm:shape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r:blip="">
            <dgm:adjLst/>
          </dgm:shape>
          <dgm:presOf/>
          <dgm:constrLst/>
          <dgm:ruleLst/>
          <dgm:layoutNode name="rootComposite">
            <dgm:varLst/>
            <dgm:alg type="composite"/>
            <dgm:shape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  <dgm:rule type="primFontSz" val="65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r:blip="">
                <dgm:adjLst/>
              </dgm:shape>
              <dgm:presOf/>
              <dgm:layoutNode name="horzSpace2">
                <dgm:alg type="sp"/>
                <dgm:shape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r:blip="">
                      <dgm:adjLst/>
                    </dgm:shape>
                    <dgm:presOf/>
                    <dgm:layoutNode name="horzSpace3">
                      <dgm:alg type="sp"/>
                      <dgm:shape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type="line" r:blip="">
                <dgm:adjLst/>
              </dgm:shape>
              <dgm:presOf/>
            </dgm:layoutNode>
            <dgm:layoutNode name="vertSpace2b">
              <dgm:alg type="sp"/>
              <dgm:shape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46211-91DE-443A-8732-66BE180F8F88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ADA1-74D4-410B-9ED9-76D564888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5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070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965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1347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14278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8781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54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651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9168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525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346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462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109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921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478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0590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9046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98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image" Target="../media/image2.jpe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3.jpeg" /><Relationship Id="rId21" Type="http://schemas.openxmlformats.org/officeDocument/2006/relationships/image" Target="../media/image4.jpeg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0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r="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F29DF7-FA4F-4B22-AC9A-7FA1B61CD5F9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F90-A089-4C99-9CBC-41E14C2E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7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3.jpeg" /><Relationship Id="rId11" Type="http://schemas.openxmlformats.org/officeDocument/2006/relationships/image" Target="../media/image64.jpeg" /><Relationship Id="rId12" Type="http://schemas.openxmlformats.org/officeDocument/2006/relationships/image" Target="../media/image65.jpeg" /><Relationship Id="rId2" Type="http://schemas.microsoft.com/office/2007/relationships/diagramDrawing" Target="../diagrams/drawing7.xml" /><Relationship Id="rId3" Type="http://schemas.openxmlformats.org/officeDocument/2006/relationships/diagramData" Target="../diagrams/data7.xml" /><Relationship Id="rId4" Type="http://schemas.openxmlformats.org/officeDocument/2006/relationships/diagramLayout" Target="../diagrams/layout7.xml" /><Relationship Id="rId5" Type="http://schemas.openxmlformats.org/officeDocument/2006/relationships/diagramQuickStyle" Target="../diagrams/quickStyle7.xml" /><Relationship Id="rId6" Type="http://schemas.openxmlformats.org/officeDocument/2006/relationships/diagramColors" Target="../diagrams/colors7.xml" /><Relationship Id="rId7" Type="http://schemas.openxmlformats.org/officeDocument/2006/relationships/image" Target="../media/image60.jpeg" /><Relationship Id="rId8" Type="http://schemas.openxmlformats.org/officeDocument/2006/relationships/image" Target="../media/image61.jpeg" /><Relationship Id="rId9" Type="http://schemas.openxmlformats.org/officeDocument/2006/relationships/image" Target="../media/image6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4.jpeg" /><Relationship Id="rId11" Type="http://schemas.openxmlformats.org/officeDocument/2006/relationships/image" Target="../media/image75.jpeg" /><Relationship Id="rId12" Type="http://schemas.openxmlformats.org/officeDocument/2006/relationships/image" Target="../media/image76.jpeg" /><Relationship Id="rId13" Type="http://schemas.openxmlformats.org/officeDocument/2006/relationships/image" Target="../media/image77.jpeg" /><Relationship Id="rId14" Type="http://schemas.openxmlformats.org/officeDocument/2006/relationships/image" Target="../media/image78.jpeg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Relationship Id="rId6" Type="http://schemas.openxmlformats.org/officeDocument/2006/relationships/image" Target="../media/image70.jpeg" /><Relationship Id="rId7" Type="http://schemas.openxmlformats.org/officeDocument/2006/relationships/image" Target="../media/image71.jpeg" /><Relationship Id="rId8" Type="http://schemas.openxmlformats.org/officeDocument/2006/relationships/image" Target="../media/image72.jpeg" /><Relationship Id="rId9" Type="http://schemas.openxmlformats.org/officeDocument/2006/relationships/image" Target="../media/image7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microsoft.com/office/2007/relationships/diagramDrawing" Target="../diagrams/drawing8.xml" /><Relationship Id="rId3" Type="http://schemas.openxmlformats.org/officeDocument/2006/relationships/diagramData" Target="../diagrams/data8.xml" /><Relationship Id="rId4" Type="http://schemas.openxmlformats.org/officeDocument/2006/relationships/diagramLayout" Target="../diagrams/layout8.xml" /><Relationship Id="rId5" Type="http://schemas.openxmlformats.org/officeDocument/2006/relationships/diagramQuickStyle" Target="../diagrams/quickStyle8.xml" /><Relationship Id="rId6" Type="http://schemas.openxmlformats.org/officeDocument/2006/relationships/diagramColors" Target="../diagrams/colors8.xml" /><Relationship Id="rId7" Type="http://schemas.openxmlformats.org/officeDocument/2006/relationships/image" Target="../media/image7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microsoft.com/office/2007/relationships/diagramDrawing" Target="../diagrams/drawing9.xml" /><Relationship Id="rId3" Type="http://schemas.openxmlformats.org/officeDocument/2006/relationships/diagramData" Target="../diagrams/data9.xml" /><Relationship Id="rId4" Type="http://schemas.openxmlformats.org/officeDocument/2006/relationships/diagramLayout" Target="../diagrams/layout9.xml" /><Relationship Id="rId5" Type="http://schemas.openxmlformats.org/officeDocument/2006/relationships/diagramQuickStyle" Target="../diagrams/quickStyle9.xml" /><Relationship Id="rId6" Type="http://schemas.openxmlformats.org/officeDocument/2006/relationships/diagramColors" Target="../diagrams/colors9.xml" /><Relationship Id="rId7" Type="http://schemas.openxmlformats.org/officeDocument/2006/relationships/image" Target="../media/image8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Relationship Id="rId4" Type="http://schemas.openxmlformats.org/officeDocument/2006/relationships/image" Target="../media/image8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2.xml" /><Relationship Id="rId3" Type="http://schemas.openxmlformats.org/officeDocument/2006/relationships/diagramData" Target="../diagrams/data2.xml" /><Relationship Id="rId4" Type="http://schemas.openxmlformats.org/officeDocument/2006/relationships/diagramLayout" Target="../diagrams/layout2.xml" /><Relationship Id="rId5" Type="http://schemas.openxmlformats.org/officeDocument/2006/relationships/diagramQuickStyle" Target="../diagrams/quickStyle2.xml" /><Relationship Id="rId6" Type="http://schemas.openxmlformats.org/officeDocument/2006/relationships/diagramColors" Target="../diagrams/colors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5.jpeg" /><Relationship Id="rId11" Type="http://schemas.openxmlformats.org/officeDocument/2006/relationships/image" Target="../media/image36.jpeg" /><Relationship Id="rId12" Type="http://schemas.openxmlformats.org/officeDocument/2006/relationships/image" Target="../media/image37.jpeg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diagramQuickStyle" Target="../diagrams/quickStyle6.xml" /><Relationship Id="rId11" Type="http://schemas.openxmlformats.org/officeDocument/2006/relationships/diagramColors" Target="../diagrams/colors6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microsoft.com/office/2007/relationships/diagramDrawing" Target="../diagrams/drawing6.xml" /><Relationship Id="rId8" Type="http://schemas.openxmlformats.org/officeDocument/2006/relationships/diagramData" Target="../diagrams/data6.xml" /><Relationship Id="rId9" Type="http://schemas.openxmlformats.org/officeDocument/2006/relationships/diagramLayout" Target="../diagrams/layout6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348" y="1233616"/>
            <a:ext cx="10748721" cy="3329581"/>
          </a:xfrm>
        </p:spPr>
        <p:txBody>
          <a:bodyPr anchor="ctr"/>
          <a:lstStyle/>
          <a:p>
            <a:pPr algn="ctr"/>
            <a:r>
              <a:rPr lang="ru-RU" sz="6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br>
              <a:rPr lang="ru-RU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экстремистских проявлений и деструктивного поведения</a:t>
            </a:r>
            <a:br>
              <a:rPr lang="ru-RU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молодежной среде</a:t>
            </a:r>
            <a:endParaRPr lang="ru-RU" sz="5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402" y="5377531"/>
            <a:ext cx="10485110" cy="861420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по противодействию экстремизму </a:t>
            </a:r>
          </a:p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УМВД России по Оренбургской области</a:t>
            </a:r>
            <a:endParaRPr lang="ru-RU" sz="24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18984" y="5165124"/>
            <a:ext cx="10873946" cy="4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10" y="5377531"/>
            <a:ext cx="755749" cy="1146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28" y="5377531"/>
            <a:ext cx="734485" cy="1146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12745" r="15553" b="11765"/>
          <a:stretch>
            <a:fillRect/>
          </a:stretch>
        </p:blipFill>
        <p:spPr>
          <a:xfrm>
            <a:off x="2130" y="-1"/>
            <a:ext cx="1927014" cy="18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1786"/>
      </p:ext>
    </p:ext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8" y="232298"/>
            <a:ext cx="8232315" cy="1250514"/>
          </a:xfrm>
        </p:spPr>
        <p:txBody>
          <a:bodyPr anchor="ctr">
            <a:noAutofit/>
          </a:bodyPr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Особенности мониторинга социальных сетей: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090037"/>
              </p:ext>
            </p:extLst>
          </p:nvPr>
        </p:nvGraphicFramePr>
        <p:xfrm>
          <a:off x="947351" y="1746422"/>
          <a:ext cx="9786551" cy="496741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6315" y="4175821"/>
            <a:ext cx="1109010" cy="1158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315" y="5955459"/>
            <a:ext cx="841329" cy="841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157" y="5078682"/>
            <a:ext cx="749644" cy="8767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81" y="2668623"/>
            <a:ext cx="932763" cy="6658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4881" y="3488214"/>
            <a:ext cx="964488" cy="646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84" y="1746422"/>
            <a:ext cx="908355" cy="683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0001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4">
                                            <p:graphicEl>
                                              <a:dgm id="{F49AC42B-F994-4468-B417-AF88DB4DF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647AB92-8750-4462-9CB8-9BC8B336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45F0E5E9-5727-472A-BD52-22D0680A9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EDD38B0-8810-4ECF-891E-87EA7FC55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7A28D163-B002-49D7-8D41-044B5F7AC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D77BA40-7B35-467D-AC77-288F5069A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C7534315-2284-40A0-AABC-25034E656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235EF12-343A-4A1E-819A-8FEA3C92F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713116DA-8205-45F6-A78E-2E7D6D240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A9042A08-F488-467A-A237-0788BECC6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BA791-87B0-4098-A659-3E3F934F3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F42BA791-87B0-4098-A659-3E3F934F3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65F90-CD8B-47E0-B511-B296D4ED6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7565F90-CD8B-47E0-B511-B296D4ED6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0" y="1151656"/>
            <a:ext cx="8517924" cy="57063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87179" y="1416909"/>
            <a:ext cx="11281158" cy="5327472"/>
            <a:chOff x="664013" y="1581665"/>
            <a:chExt cx="11004323" cy="5162715"/>
          </a:xfrm>
        </p:grpSpPr>
        <p:sp>
          <p:nvSpPr>
            <p:cNvPr id="21" name="Полилиния 20"/>
            <p:cNvSpPr/>
            <p:nvPr/>
          </p:nvSpPr>
          <p:spPr>
            <a:xfrm>
              <a:off x="664013" y="1591021"/>
              <a:ext cx="4273263" cy="2443766"/>
            </a:xfrm>
            <a:custGeom>
              <a:gdLst>
                <a:gd name="connsiteX0" fmla="*/ 0 w 4273263"/>
                <a:gd name="connsiteY0" fmla="*/ 407302 h 2443766"/>
                <a:gd name="connsiteX1" fmla="*/ 407302 w 4273263"/>
                <a:gd name="connsiteY1" fmla="*/ 0 h 2443766"/>
                <a:gd name="connsiteX2" fmla="*/ 3865961 w 4273263"/>
                <a:gd name="connsiteY2" fmla="*/ 0 h 2443766"/>
                <a:gd name="connsiteX3" fmla="*/ 4273263 w 4273263"/>
                <a:gd name="connsiteY3" fmla="*/ 407302 h 2443766"/>
                <a:gd name="connsiteX4" fmla="*/ 4273263 w 4273263"/>
                <a:gd name="connsiteY4" fmla="*/ 2036464 h 2443766"/>
                <a:gd name="connsiteX5" fmla="*/ 3865961 w 4273263"/>
                <a:gd name="connsiteY5" fmla="*/ 2443766 h 2443766"/>
                <a:gd name="connsiteX6" fmla="*/ 407302 w 4273263"/>
                <a:gd name="connsiteY6" fmla="*/ 2443766 h 2443766"/>
                <a:gd name="connsiteX7" fmla="*/ 0 w 4273263"/>
                <a:gd name="connsiteY7" fmla="*/ 2036464 h 2443766"/>
                <a:gd name="connsiteX8" fmla="*/ 0 w 4273263"/>
                <a:gd name="connsiteY8" fmla="*/ 407302 h 24437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3263" h="2443766">
                  <a:moveTo>
                    <a:pt x="0" y="407302"/>
                  </a:moveTo>
                  <a:cubicBezTo>
                    <a:pt x="0" y="182355"/>
                    <a:pt x="182355" y="0"/>
                    <a:pt x="407302" y="0"/>
                  </a:cubicBezTo>
                  <a:lnTo>
                    <a:pt x="3865961" y="0"/>
                  </a:lnTo>
                  <a:cubicBezTo>
                    <a:pt x="4090908" y="0"/>
                    <a:pt x="4273263" y="182355"/>
                    <a:pt x="4273263" y="407302"/>
                  </a:cubicBezTo>
                  <a:lnTo>
                    <a:pt x="4273263" y="2036464"/>
                  </a:lnTo>
                  <a:cubicBezTo>
                    <a:pt x="4273263" y="2261411"/>
                    <a:pt x="4090908" y="2443766"/>
                    <a:pt x="3865961" y="2443766"/>
                  </a:cubicBezTo>
                  <a:lnTo>
                    <a:pt x="407302" y="2443766"/>
                  </a:lnTo>
                  <a:cubicBezTo>
                    <a:pt x="182355" y="2443766"/>
                    <a:pt x="0" y="2261411"/>
                    <a:pt x="0" y="2036464"/>
                  </a:cubicBezTo>
                  <a:lnTo>
                    <a:pt x="0" y="40730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2635" tIns="172635" rIns="172635" bIns="172635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3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размещение информации со словами </a:t>
              </a: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«Колумбайн», «Скулшутинг», «Эрик Харрис» и «Дилан Клиболд», «Влад Росляков»: </a:t>
              </a:r>
            </a:p>
            <a:p>
              <a:pPr marL="171450" lvl="0" indent="-171450" algn="l" defTabSz="6223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300" i="1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300" b="1" i="1" kern="120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скулшутинг</a:t>
              </a:r>
              <a:r>
                <a:rPr lang="ru-RU" sz="1300" i="1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вооруженное нападение учащегося или постороннего человека на школьников внутри учебного заведения.</a:t>
              </a:r>
              <a:endParaRPr lang="ru-RU" sz="1300" kern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3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изображения подростков с огнестрельным оружием </a:t>
              </a: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помещениях образовательных учреждений. </a:t>
              </a:r>
              <a:endParaRPr lang="ru-RU" sz="13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7337703" y="1581665"/>
              <a:ext cx="4330633" cy="2377211"/>
            </a:xfrm>
            <a:custGeom>
              <a:gdLst>
                <a:gd name="connsiteX0" fmla="*/ 0 w 4330633"/>
                <a:gd name="connsiteY0" fmla="*/ 396210 h 2377211"/>
                <a:gd name="connsiteX1" fmla="*/ 396210 w 4330633"/>
                <a:gd name="connsiteY1" fmla="*/ 0 h 2377211"/>
                <a:gd name="connsiteX2" fmla="*/ 3934423 w 4330633"/>
                <a:gd name="connsiteY2" fmla="*/ 0 h 2377211"/>
                <a:gd name="connsiteX3" fmla="*/ 4330633 w 4330633"/>
                <a:gd name="connsiteY3" fmla="*/ 396210 h 2377211"/>
                <a:gd name="connsiteX4" fmla="*/ 4330633 w 4330633"/>
                <a:gd name="connsiteY4" fmla="*/ 1981001 h 2377211"/>
                <a:gd name="connsiteX5" fmla="*/ 3934423 w 4330633"/>
                <a:gd name="connsiteY5" fmla="*/ 2377211 h 2377211"/>
                <a:gd name="connsiteX6" fmla="*/ 396210 w 4330633"/>
                <a:gd name="connsiteY6" fmla="*/ 2377211 h 2377211"/>
                <a:gd name="connsiteX7" fmla="*/ 0 w 4330633"/>
                <a:gd name="connsiteY7" fmla="*/ 1981001 h 2377211"/>
                <a:gd name="connsiteX8" fmla="*/ 0 w 4330633"/>
                <a:gd name="connsiteY8" fmla="*/ 396210 h 23772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633" h="2377211">
                  <a:moveTo>
                    <a:pt x="0" y="396210"/>
                  </a:moveTo>
                  <a:cubicBezTo>
                    <a:pt x="0" y="177389"/>
                    <a:pt x="177389" y="0"/>
                    <a:pt x="396210" y="0"/>
                  </a:cubicBezTo>
                  <a:lnTo>
                    <a:pt x="3934423" y="0"/>
                  </a:lnTo>
                  <a:cubicBezTo>
                    <a:pt x="4153244" y="0"/>
                    <a:pt x="4330633" y="177389"/>
                    <a:pt x="4330633" y="396210"/>
                  </a:cubicBezTo>
                  <a:lnTo>
                    <a:pt x="4330633" y="1981001"/>
                  </a:lnTo>
                  <a:cubicBezTo>
                    <a:pt x="4330633" y="2199822"/>
                    <a:pt x="4153244" y="2377211"/>
                    <a:pt x="3934423" y="2377211"/>
                  </a:cubicBezTo>
                  <a:lnTo>
                    <a:pt x="396210" y="2377211"/>
                  </a:lnTo>
                  <a:cubicBezTo>
                    <a:pt x="177389" y="2377211"/>
                    <a:pt x="0" y="2199822"/>
                    <a:pt x="0" y="1981001"/>
                  </a:cubicBezTo>
                  <a:lnTo>
                    <a:pt x="0" y="39621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9386" tIns="169386" rIns="169386" bIns="169386" numCol="1" spcCol="1270" anchor="ctr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4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ключевые фразы</a:t>
              </a:r>
              <a:r>
                <a:rPr lang="ru-RU" sz="14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«Аль-Багдади», «Исламское государство», «ИГ», «ИГИЛ», «ISIS», «Сирия», «Братья – мусульмане», «Имарат Кавказ», «Кавказ Центр», «Джихад», «Халифат»,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4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фотографии и видеоролики </a:t>
              </a:r>
              <a:r>
                <a:rPr lang="ru-RU" sz="14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боевых действий в  Сирии и Ираке, 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4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символика и атрибутика</a:t>
              </a:r>
              <a:r>
                <a:rPr lang="ru-RU" sz="14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запрещенных международных экстремистских и террористических организаций.</a:t>
              </a:r>
              <a:endParaRPr lang="ru-RU" sz="14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85133" y="4350490"/>
              <a:ext cx="4335367" cy="2393890"/>
            </a:xfrm>
            <a:custGeom>
              <a:gdLst>
                <a:gd name="connsiteX0" fmla="*/ 0 w 4335367"/>
                <a:gd name="connsiteY0" fmla="*/ 398990 h 2393890"/>
                <a:gd name="connsiteX1" fmla="*/ 398990 w 4335367"/>
                <a:gd name="connsiteY1" fmla="*/ 0 h 2393890"/>
                <a:gd name="connsiteX2" fmla="*/ 3936377 w 4335367"/>
                <a:gd name="connsiteY2" fmla="*/ 0 h 2393890"/>
                <a:gd name="connsiteX3" fmla="*/ 4335367 w 4335367"/>
                <a:gd name="connsiteY3" fmla="*/ 398990 h 2393890"/>
                <a:gd name="connsiteX4" fmla="*/ 4335367 w 4335367"/>
                <a:gd name="connsiteY4" fmla="*/ 1994900 h 2393890"/>
                <a:gd name="connsiteX5" fmla="*/ 3936377 w 4335367"/>
                <a:gd name="connsiteY5" fmla="*/ 2393890 h 2393890"/>
                <a:gd name="connsiteX6" fmla="*/ 398990 w 4335367"/>
                <a:gd name="connsiteY6" fmla="*/ 2393890 h 2393890"/>
                <a:gd name="connsiteX7" fmla="*/ 0 w 4335367"/>
                <a:gd name="connsiteY7" fmla="*/ 1994900 h 2393890"/>
                <a:gd name="connsiteX8" fmla="*/ 0 w 4335367"/>
                <a:gd name="connsiteY8" fmla="*/ 398990 h 239389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5367" h="2393890">
                  <a:moveTo>
                    <a:pt x="0" y="398990"/>
                  </a:moveTo>
                  <a:cubicBezTo>
                    <a:pt x="0" y="178634"/>
                    <a:pt x="178634" y="0"/>
                    <a:pt x="398990" y="0"/>
                  </a:cubicBezTo>
                  <a:lnTo>
                    <a:pt x="3936377" y="0"/>
                  </a:lnTo>
                  <a:cubicBezTo>
                    <a:pt x="4156733" y="0"/>
                    <a:pt x="4335367" y="178634"/>
                    <a:pt x="4335367" y="398990"/>
                  </a:cubicBezTo>
                  <a:lnTo>
                    <a:pt x="4335367" y="1994900"/>
                  </a:lnTo>
                  <a:cubicBezTo>
                    <a:pt x="4335367" y="2215256"/>
                    <a:pt x="4156733" y="2393890"/>
                    <a:pt x="3936377" y="2393890"/>
                  </a:cubicBezTo>
                  <a:lnTo>
                    <a:pt x="398990" y="2393890"/>
                  </a:lnTo>
                  <a:cubicBezTo>
                    <a:pt x="178634" y="2393890"/>
                    <a:pt x="0" y="2215256"/>
                    <a:pt x="0" y="1994900"/>
                  </a:cubicBezTo>
                  <a:lnTo>
                    <a:pt x="0" y="39899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80" tIns="162580" rIns="162580" bIns="162580" numCol="1" spcCol="1270" anchor="t" anchorCtr="0">
              <a:noAutofit/>
            </a:bodyPr>
            <a:lstStyle/>
            <a:p>
              <a:pPr marL="285750" lvl="0" indent="-285750" algn="l" defTabSz="533400">
                <a:lnSpc>
                  <a:spcPct val="900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ru-RU" sz="130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информацию со словами </a:t>
              </a: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«националисты», «скинхеды», «правые», «фашизм», «Гитлер», «3 Рейх», «White pride», «</a:t>
              </a:r>
              <a:r>
                <a:rPr lang="en-US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ru-RU" sz="1300" kern="120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hite power», «</a:t>
              </a:r>
              <a:r>
                <a:rPr lang="en-US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RASH</a:t>
              </a: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», «</a:t>
              </a:r>
              <a:r>
                <a:rPr lang="en-US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», с изображением: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свастики – самый известный символ немецкого национал-социализма,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рун Зиг и Одал,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30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эмблемы дивизии СС «Мертвая голова»,   </a:t>
              </a:r>
              <a:endParaRPr lang="ru-RU" sz="13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308857" y="4267487"/>
              <a:ext cx="4359479" cy="2463528"/>
            </a:xfrm>
            <a:custGeom>
              <a:gdLst>
                <a:gd name="connsiteX0" fmla="*/ 0 w 4359479"/>
                <a:gd name="connsiteY0" fmla="*/ 410596 h 2463528"/>
                <a:gd name="connsiteX1" fmla="*/ 410596 w 4359479"/>
                <a:gd name="connsiteY1" fmla="*/ 0 h 2463528"/>
                <a:gd name="connsiteX2" fmla="*/ 3948883 w 4359479"/>
                <a:gd name="connsiteY2" fmla="*/ 0 h 2463528"/>
                <a:gd name="connsiteX3" fmla="*/ 4359479 w 4359479"/>
                <a:gd name="connsiteY3" fmla="*/ 410596 h 2463528"/>
                <a:gd name="connsiteX4" fmla="*/ 4359479 w 4359479"/>
                <a:gd name="connsiteY4" fmla="*/ 2052932 h 2463528"/>
                <a:gd name="connsiteX5" fmla="*/ 3948883 w 4359479"/>
                <a:gd name="connsiteY5" fmla="*/ 2463528 h 2463528"/>
                <a:gd name="connsiteX6" fmla="*/ 410596 w 4359479"/>
                <a:gd name="connsiteY6" fmla="*/ 2463528 h 2463528"/>
                <a:gd name="connsiteX7" fmla="*/ 0 w 4359479"/>
                <a:gd name="connsiteY7" fmla="*/ 2052932 h 2463528"/>
                <a:gd name="connsiteX8" fmla="*/ 0 w 4359479"/>
                <a:gd name="connsiteY8" fmla="*/ 410596 h 24635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9479" h="2463528">
                  <a:moveTo>
                    <a:pt x="0" y="410596"/>
                  </a:moveTo>
                  <a:cubicBezTo>
                    <a:pt x="0" y="183830"/>
                    <a:pt x="183830" y="0"/>
                    <a:pt x="410596" y="0"/>
                  </a:cubicBezTo>
                  <a:lnTo>
                    <a:pt x="3948883" y="0"/>
                  </a:lnTo>
                  <a:cubicBezTo>
                    <a:pt x="4175649" y="0"/>
                    <a:pt x="4359479" y="183830"/>
                    <a:pt x="4359479" y="410596"/>
                  </a:cubicBezTo>
                  <a:lnTo>
                    <a:pt x="4359479" y="2052932"/>
                  </a:lnTo>
                  <a:cubicBezTo>
                    <a:pt x="4359479" y="2279698"/>
                    <a:pt x="4175649" y="2463528"/>
                    <a:pt x="3948883" y="2463528"/>
                  </a:cubicBezTo>
                  <a:lnTo>
                    <a:pt x="410596" y="2463528"/>
                  </a:lnTo>
                  <a:cubicBezTo>
                    <a:pt x="183830" y="2463528"/>
                    <a:pt x="0" y="2279698"/>
                    <a:pt x="0" y="2052932"/>
                  </a:cubicBezTo>
                  <a:lnTo>
                    <a:pt x="0" y="410596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9790" tIns="169790" rIns="169790" bIns="169790" numCol="1" spcCol="1270" anchor="t" anchorCtr="0">
              <a:noAutofit/>
            </a:bodyPr>
            <a:lstStyle/>
            <a:p>
              <a:pPr marL="285750" lvl="0" indent="-285750" algn="l" defTabSz="577850">
                <a:lnSpc>
                  <a:spcPct val="90000"/>
                </a:lnSpc>
                <a:buFont typeface="Wingdings" panose="05000000000000000000" pitchFamily="2" charset="2"/>
                <a:buChar char="q"/>
              </a:pPr>
              <a:r>
                <a:rPr lang="ru-RU" sz="1350" u="sng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цифровым комбинациям</a:t>
              </a:r>
              <a:r>
                <a:rPr lang="ru-RU" sz="135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указаным в тексте сообщений или на рисунках:</a:t>
              </a:r>
            </a:p>
            <a:p>
              <a:pPr marL="285750" lvl="0" indent="-285750" algn="l" defTabSz="5778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ru-RU" sz="135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граффити (тату) националистов имеют цифры 14 и 88: </a:t>
              </a:r>
            </a:p>
            <a:p>
              <a:pPr lvl="0" algn="l" defTabSz="577850">
                <a:lnSpc>
                  <a:spcPct val="90000"/>
                </a:lnSpc>
              </a:pPr>
              <a:r>
                <a:rPr lang="ru-RU" sz="135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это количество слов во фразе американского националиста Дэвида Лейна о сохранении белой расы, </a:t>
              </a:r>
            </a:p>
            <a:p>
              <a:pPr lvl="0" algn="l" defTabSz="577850">
                <a:lnSpc>
                  <a:spcPct val="90000"/>
                </a:lnSpc>
              </a:pPr>
              <a:r>
                <a:rPr lang="ru-RU" sz="1350" kern="12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 – это зашифрованное Heil Hitler.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% - (100% «White</a:t>
              </a: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") – истинный</a:t>
              </a:r>
            </a:p>
            <a:p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ариец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символ 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белых корней скинхеда.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4/20 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Означает день </a:t>
              </a: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рождения Адольфа  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Гитлера </a:t>
              </a:r>
              <a:r>
                <a:rPr lang="ru-RU" sz="135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(</a:t>
              </a:r>
              <a:r>
                <a:rPr lang="ru-RU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20.04.1889г.р.)</a:t>
              </a:r>
              <a:endParaRPr lang="ru-RU" sz="135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" y="6022308"/>
            <a:ext cx="510298" cy="510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34" y="6038079"/>
            <a:ext cx="132836" cy="4945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016" y="6022308"/>
            <a:ext cx="371748" cy="4945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925" y="6022180"/>
            <a:ext cx="586609" cy="510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6695" y="6022180"/>
            <a:ext cx="515036" cy="510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852" y="6022180"/>
            <a:ext cx="513289" cy="5117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8542" y="5491778"/>
            <a:ext cx="1157110" cy="6564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4731" y="6039008"/>
            <a:ext cx="134124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77" y="3155501"/>
            <a:ext cx="1079482" cy="71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/>
          <a:stretch>
            <a:fillRect/>
          </a:stretch>
        </p:blipFill>
        <p:spPr>
          <a:xfrm>
            <a:off x="721030" y="3150330"/>
            <a:ext cx="1157198" cy="732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22" y="3111801"/>
            <a:ext cx="1225767" cy="6888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Заголовок 1"/>
          <p:cNvSpPr txBox="1"/>
          <p:nvPr/>
        </p:nvSpPr>
        <p:spPr>
          <a:xfrm>
            <a:off x="914994" y="48639"/>
            <a:ext cx="9650408" cy="125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При мониторинге социальных сетей ОСОБОЕ ВНИМАНИЕ! обращать на: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r="25036" b="13157"/>
          <a:stretch>
            <a:fillRect/>
          </a:stretch>
        </p:blipFill>
        <p:spPr>
          <a:xfrm>
            <a:off x="2079172" y="3150330"/>
            <a:ext cx="996778" cy="7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2231"/>
      </p:ext>
    </p:extLst>
  </p:cSld>
  <p:clrMapOvr>
    <a:masterClrMapping/>
  </p:clrMapOvr>
  <p:transition spd="slow">
    <p:wip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867" y="164757"/>
            <a:ext cx="9404723" cy="1589637"/>
          </a:xfrm>
        </p:spPr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образовательных учреждений с правоохранительными органами и общественными организациями: 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007150"/>
              </p:ext>
            </p:extLst>
          </p:nvPr>
        </p:nvGraphicFramePr>
        <p:xfrm>
          <a:off x="646111" y="1853248"/>
          <a:ext cx="10116622" cy="491001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6" y="1614351"/>
            <a:ext cx="2845153" cy="21338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46789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868" y="164756"/>
            <a:ext cx="9404723" cy="1589637"/>
          </a:xfrm>
        </p:spPr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образовательных учреждений с правоохранительными органами и общественными организациями: 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5256009"/>
              </p:ext>
            </p:extLst>
          </p:nvPr>
        </p:nvGraphicFramePr>
        <p:xfrm>
          <a:off x="646111" y="1853248"/>
          <a:ext cx="10116622" cy="491001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01" y="1696728"/>
            <a:ext cx="3054427" cy="20350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0560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FE5C52B7-DDE5-4FBE-874E-79A2A67AA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78BEB14-035C-4E01-8B83-5AB565912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 b="19840"/>
          <a:stretch>
            <a:fillRect/>
          </a:stretch>
        </p:blipFill>
        <p:spPr>
          <a:xfrm>
            <a:off x="830444" y="551935"/>
            <a:ext cx="9425869" cy="3888259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71" y="5450845"/>
            <a:ext cx="755970" cy="11461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126" y="5450845"/>
            <a:ext cx="731583" cy="1146147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198012" y="5727718"/>
            <a:ext cx="8825656" cy="1130281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ПО ПРОТИВОДЕЙСТВИЮ ЭКСТРЕМИЗМУ</a:t>
            </a:r>
          </a:p>
          <a:p>
            <a:pPr algn="ctr"/>
            <a:r>
              <a:rPr lang="ru-RU" sz="2400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УМВД РОССИИ ПО ОРЕНБУРГСКОЙ ОБЛАСТИ</a:t>
            </a:r>
          </a:p>
          <a:p>
            <a:pPr algn="ctr"/>
            <a:r>
              <a:rPr lang="en-US" sz="2400" b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cpeoren@mvd.ru</a:t>
            </a:r>
            <a:r>
              <a:rPr lang="ru-RU" sz="2400" b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4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162886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52" y="337388"/>
            <a:ext cx="9659424" cy="1400530"/>
          </a:xfrm>
        </p:spPr>
        <p:txBody>
          <a:bodyPr anchor="ctr"/>
          <a:lstStyle/>
          <a:p>
            <a:r>
              <a:rPr lang="ru-RU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Причины немотивированной агрессии и деструктивного поведения подростков и молодежи:</a:t>
            </a:r>
            <a:endParaRPr lang="ru-RU" sz="3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7716"/>
              </p:ext>
            </p:extLst>
          </p:nvPr>
        </p:nvGraphicFramePr>
        <p:xfrm>
          <a:off x="947352" y="1968843"/>
          <a:ext cx="9951308" cy="4761471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17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3368691-2834-41B0-BCD9-72D94E52C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CEBE6C0-1140-4D00-B9D1-AE58DC0A3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11BE5E4-8AD8-4C3F-AE27-223FF6AA9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831D8FE-92C7-4311-9D0A-4B9D1481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F63AC0C-A028-4637-96B7-1A3CFE896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3A407E1C-3797-4F27-B9BB-DABCC514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6CF6681-979B-44DC-ACEA-A9E06EA7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42F2D4D-D472-4C6B-84AC-8FBA3D1C9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A7FA6F32-D41C-48AB-BD57-6FD95D3C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FBACF3B0-8E1F-42CF-9AD0-FD63D1D5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90E11E6-563E-4D8D-BDFB-5F420FAB2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C42F3927-36CA-4ABF-BC44-80231515C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765" y="247038"/>
            <a:ext cx="9404723" cy="1400530"/>
          </a:xfrm>
        </p:spPr>
        <p:txBody>
          <a:bodyPr anchor="ctr"/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Признаки деструктивного поведения подростка: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46256"/>
              </p:ext>
            </p:extLst>
          </p:nvPr>
        </p:nvGraphicFramePr>
        <p:xfrm>
          <a:off x="273377" y="864973"/>
          <a:ext cx="11679811" cy="599302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00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4430579-D0B4-4B4D-A345-26BADBCF7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572F6D8-0A75-49A1-84B2-A9FBD0C7E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0DEEB35-4160-48BC-8A16-5FAFABAE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F71A4B8-4B46-4CC7-A397-761DC8CDF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8DD69-DB75-4FE6-AC6F-84C720500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E58DD69-DB75-4FE6-AC6F-84C720500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E58DD69-DB75-4FE6-AC6F-84C720500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8C83D-98AC-45D1-A54E-8737D288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6E8C83D-98AC-45D1-A54E-8737D288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6E8C83D-98AC-45D1-A54E-8737D288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21FD0D7-A8A6-4A0F-919B-A51ADAFC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DC78EBE-320C-463D-B667-D0804F5B3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43E5B2A2-2270-420E-8ACD-7C35D6FC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6E40E4A-A625-46B8-A2C0-EC03BC3D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B413A-CCE1-46AB-8D77-23243516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B7B413A-CCE1-46AB-8D77-23243516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B7B413A-CCE1-46AB-8D77-23243516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DE3A1-F025-4EAC-B225-D69ABDC9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A6DE3A1-F025-4EAC-B225-D69ABDC9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A6DE3A1-F025-4EAC-B225-D69ABDC9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F37E8687-0390-4926-9E83-F6FE8011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6EA589D0-EE7C-46FA-858D-DDA42242B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DE33E-FBF2-4291-B1ED-FB8FAD7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61ADE33E-FBF2-4291-B1ED-FB8FAD7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1ADE33E-FBF2-4291-B1ED-FB8FAD77F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5749F-FF7C-4C1B-B29C-041298FC8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5385749F-FF7C-4C1B-B29C-041298FC8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5385749F-FF7C-4C1B-B29C-041298FC8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6A5BF-8F69-476E-BADD-6DC51198E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B676A5BF-8F69-476E-BADD-6DC51198E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B676A5BF-8F69-476E-BADD-6DC51198E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623BC-94DE-47BC-83D8-C397EB59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8A623BC-94DE-47BC-83D8-C397EB59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8A623BC-94DE-47BC-83D8-C397EB598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5C3C4A0-A43B-4839-B4FE-2FD76775B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C70E4D13-6951-4779-9FFF-9009548CB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D10CC2E7-6885-4329-8744-29F7D3D53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8D66226A-E2BD-4FA8-AB92-22AC1C0E5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2EA74F2E-FCAC-4E0C-989F-CBED8424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A9508259-30FA-42E0-9F1F-04CA9F16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601" y="314618"/>
            <a:ext cx="9692376" cy="1400530"/>
          </a:xfrm>
        </p:spPr>
        <p:txBody>
          <a:bodyPr anchor="ctr"/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Националистические и экстремистские  татуировки: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8" y="1844274"/>
            <a:ext cx="1738185" cy="2217427"/>
          </a:xfr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90" y="1844274"/>
            <a:ext cx="1684078" cy="22464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64" y="1853248"/>
            <a:ext cx="1482520" cy="22157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r="36636" b="3156"/>
          <a:stretch>
            <a:fillRect/>
          </a:stretch>
        </p:blipFill>
        <p:spPr>
          <a:xfrm>
            <a:off x="6424480" y="1853247"/>
            <a:ext cx="2595952" cy="22121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26" y="4327224"/>
            <a:ext cx="2142055" cy="21420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1" y="4314960"/>
            <a:ext cx="2361209" cy="21410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8"/>
          <a:stretch>
            <a:fillRect/>
          </a:stretch>
        </p:blipFill>
        <p:spPr>
          <a:xfrm>
            <a:off x="9334807" y="1853248"/>
            <a:ext cx="2212340" cy="22157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3" y="4321004"/>
            <a:ext cx="1413638" cy="21350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3" y="4313266"/>
            <a:ext cx="1707935" cy="21993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6572" y="4312533"/>
            <a:ext cx="1083745" cy="21714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53" y="4321005"/>
            <a:ext cx="2135052" cy="21350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25158005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t="13738" b="5540"/>
          <a:stretch>
            <a:fillRect/>
          </a:stretch>
        </p:blipFill>
        <p:spPr>
          <a:xfrm>
            <a:off x="596684" y="438870"/>
            <a:ext cx="9988938" cy="7019874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597" y="0"/>
            <a:ext cx="9404723" cy="1400530"/>
          </a:xfrm>
        </p:spPr>
        <p:txBody>
          <a:bodyPr anchor="ctr"/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Виды деструктивных движений: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86764"/>
              </p:ext>
            </p:extLst>
          </p:nvPr>
        </p:nvGraphicFramePr>
        <p:xfrm>
          <a:off x="148281" y="941952"/>
          <a:ext cx="11940714" cy="5868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226" y="6351373"/>
            <a:ext cx="741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Решением Верховного </a:t>
            </a:r>
            <a:r>
              <a:rPr lang="ru-RU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 РФ от 17.08.2020 г. движение «Арестантское уголовное единство» и признано экстремистским и запрещена его деятельность на территории РФ. </a:t>
            </a:r>
            <a:endParaRPr lang="ru-RU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377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69B8A-AD0D-40C1-AC34-28D70D7D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04669B8A-AD0D-40C1-AC34-28D70D7D8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18821-6CEB-46EE-80C9-2875C9044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5018821-6CEB-46EE-80C9-2875C9044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D8F74-95FA-4391-B562-59F1BAB9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83D8F74-95FA-4391-B562-59F1BAB9A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533B6-0F19-439B-A6F8-B13A1940E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A8533B6-0F19-439B-A6F8-B13A1940E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6CECDE-DAF6-437E-B48B-DB93DF8C3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86CECDE-DAF6-437E-B48B-DB93DF8C3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F36A4-494D-42D4-B361-7DB18C357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6EF36A4-494D-42D4-B361-7DB18C357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5A747-F829-46B9-A217-99BB932D8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915A747-F829-46B9-A217-99BB932D8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F64A7-EB64-4DC6-8681-F2B1F93E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09F64A7-EB64-4DC6-8681-F2B1F93E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C2C61-008B-4491-A213-CBF1FC914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AC2C61-008B-4491-A213-CBF1FC914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6BA6C-634D-40BB-AC72-25CFE6473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846BA6C-634D-40BB-AC72-25CFE6473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47E46-85A1-4F52-98EF-084CF0144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24F47E46-85A1-4F52-98EF-084CF0144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26E1D-0497-4E31-842F-39AFC9A9E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4526E1D-0497-4E31-842F-39AFC9A9E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E98DB-091B-499D-84BE-20C90A9D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F0BE98DB-091B-499D-84BE-20C90A9D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EE036-D726-4133-8CFA-9DB54B119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5AEE036-D726-4133-8CFA-9DB54B119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05" y="326982"/>
            <a:ext cx="9091687" cy="1400530"/>
          </a:xfrm>
        </p:spPr>
        <p:txBody>
          <a:bodyPr/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Внешние признаки сторонников деструктивных движений: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111" y="1853248"/>
            <a:ext cx="2946866" cy="440338"/>
          </a:xfrm>
        </p:spPr>
        <p:txBody>
          <a:bodyPr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Националист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90718" y="1772929"/>
            <a:ext cx="2936241" cy="576262"/>
          </a:xfrm>
        </p:spPr>
        <p:txBody>
          <a:bodyPr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Фанат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116751" y="1773639"/>
            <a:ext cx="2932113" cy="576262"/>
          </a:xfrm>
        </p:spPr>
        <p:txBody>
          <a:bodyPr anchor="ctr"/>
          <a:lstStyle/>
          <a:p>
            <a:pPr algn="ctr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АУЕшник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2257" r="3049" b="3039"/>
          <a:stretch>
            <a:fillRect/>
          </a:stretch>
        </p:blipFill>
        <p:spPr>
          <a:xfrm>
            <a:off x="822879" y="2339003"/>
            <a:ext cx="2651175" cy="40947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19" y="2349191"/>
            <a:ext cx="2773637" cy="40845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54" y="2297216"/>
            <a:ext cx="2761491" cy="41422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8395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mph" presetSubtype="0" fill="hold" nodeType="afterEffect">
                                  <p:childTnLst>
                                    <p:animScale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69" y="3352802"/>
            <a:ext cx="4307016" cy="32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28" y="1639330"/>
            <a:ext cx="3557787" cy="474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" y="1270038"/>
            <a:ext cx="4125786" cy="309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" t="20650" r="1" b="33384"/>
          <a:stretch>
            <a:fillRect/>
          </a:stretch>
        </p:blipFill>
        <p:spPr>
          <a:xfrm>
            <a:off x="7813871" y="1478824"/>
            <a:ext cx="4267212" cy="146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11507"/>
          <a:stretch>
            <a:fillRect/>
          </a:stretch>
        </p:blipFill>
        <p:spPr>
          <a:xfrm>
            <a:off x="261656" y="4364378"/>
            <a:ext cx="3999472" cy="239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1795" y="-66395"/>
            <a:ext cx="7628238" cy="1400530"/>
          </a:xfrm>
        </p:spPr>
        <p:txBody>
          <a:bodyPr anchor="ctr"/>
          <a:lstStyle/>
          <a:p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Дополнительная атрибутика  деструктивных движений: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0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910" y="1388162"/>
            <a:ext cx="3840583" cy="5705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10" y="197611"/>
            <a:ext cx="10297128" cy="1400530"/>
          </a:xfrm>
        </p:spPr>
        <p:txBody>
          <a:bodyPr/>
          <a:lstStyle/>
          <a:p>
            <a:r>
              <a:rPr lang="ru-RU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Общие признаки (маркеры) противоправной деятельности деструктивных движений:</a:t>
            </a:r>
            <a:endParaRPr lang="ru-RU" sz="3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20670"/>
              </p:ext>
            </p:extLst>
          </p:nvPr>
        </p:nvGraphicFramePr>
        <p:xfrm>
          <a:off x="2067141" y="1598141"/>
          <a:ext cx="8361962" cy="5107459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9129672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9" name="Объект 2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6716226"/>
              </p:ext>
            </p:extLst>
          </p:nvPr>
        </p:nvGraphicFramePr>
        <p:xfrm>
          <a:off x="6050090" y="1664043"/>
          <a:ext cx="5952440" cy="496741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6155" y="152303"/>
            <a:ext cx="9626473" cy="1400530"/>
          </a:xfrm>
        </p:spPr>
        <p:txBody>
          <a:bodyPr/>
          <a:lstStyle/>
          <a:p>
            <a:r>
              <a:rPr lang="ru-RU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Методы, формы и приемы профилактики деструктивного поведения:</a:t>
            </a:r>
            <a:endParaRPr lang="ru-RU" sz="3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Объект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4154592"/>
              </p:ext>
            </p:extLst>
          </p:nvPr>
        </p:nvGraphicFramePr>
        <p:xfrm>
          <a:off x="897924" y="2409684"/>
          <a:ext cx="5212629" cy="4308405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287981" y="1664043"/>
            <a:ext cx="4432514" cy="578882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Общая профилактика:</a:t>
            </a:r>
            <a:endPara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2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Ion</Template>
  <Company/>
  <PresentationFormat>Произвольный</PresentationFormat>
  <Paragraphs>104</Paragraphs>
  <Slides>14</Slides>
  <Notes>0</Notes>
  <TotalTime>5251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5">
      <vt:lpstr>Ион</vt:lpstr>
      <vt:lpstr>Профилактика экстремистских проявлений и деструктивного поведенияв молодежной среде</vt:lpstr>
      <vt:lpstr>	Причины немотивированной агрессии и деструктивного поведения подростков и молодежи:</vt:lpstr>
      <vt:lpstr>	Признаки деструктивного поведения подростка:</vt:lpstr>
      <vt:lpstr>	Националистические и экстремистские  татуировки:</vt:lpstr>
      <vt:lpstr>	Виды деструктивных движений:</vt:lpstr>
      <vt:lpstr>	Внешние признаки сторонников деструктивных движений:</vt:lpstr>
      <vt:lpstr>	Дополнительная атрибутика  деструктивных движений:</vt:lpstr>
      <vt:lpstr>	Общие признаки (маркеры) противоправной деятельности деструктивных движений:</vt:lpstr>
      <vt:lpstr>	Методы, формы и приемы профилактики деструктивного поведения:</vt:lpstr>
      <vt:lpstr>	Особенности мониторинга социальных сетей:</vt:lpstr>
      <vt:lpstr>Slide 11</vt:lpstr>
      <vt:lpstr>	Взаимодействие образовательных учреждений с правоохранительными органами и общественными организациями: </vt:lpstr>
      <vt:lpstr>	Взаимодействие образовательных учреждений с правоохранительными органами и общественными организациями: 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Профилактика  экстремистских проявлений в молодежной среде</dc:title>
  <dc:creator>Васильев</dc:creator>
  <cp:lastModifiedBy>User</cp:lastModifiedBy>
  <cp:revision>134</cp:revision>
  <cp:lastPrinted>2020-03-19T03:24:04.000</cp:lastPrinted>
  <dcterms:created xsi:type="dcterms:W3CDTF">2020-03-11T03:12:53Z</dcterms:created>
  <dcterms:modified xsi:type="dcterms:W3CDTF">2020-10-02T05:37:09Z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2850181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